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8" r:id="rId4"/>
    <p:sldMasterId id="2147484780" r:id="rId5"/>
  </p:sldMasterIdLst>
  <p:notesMasterIdLst>
    <p:notesMasterId r:id="rId54"/>
  </p:notesMasterIdLst>
  <p:handoutMasterIdLst>
    <p:handoutMasterId r:id="rId55"/>
  </p:handoutMasterIdLst>
  <p:sldIdLst>
    <p:sldId id="5089" r:id="rId6"/>
    <p:sldId id="5020" r:id="rId7"/>
    <p:sldId id="5049" r:id="rId8"/>
    <p:sldId id="5062" r:id="rId9"/>
    <p:sldId id="5063" r:id="rId10"/>
    <p:sldId id="938" r:id="rId11"/>
    <p:sldId id="5016" r:id="rId12"/>
    <p:sldId id="5066" r:id="rId13"/>
    <p:sldId id="1035" r:id="rId14"/>
    <p:sldId id="5067" r:id="rId15"/>
    <p:sldId id="909" r:id="rId16"/>
    <p:sldId id="910" r:id="rId17"/>
    <p:sldId id="911" r:id="rId18"/>
    <p:sldId id="5084" r:id="rId19"/>
    <p:sldId id="5085" r:id="rId20"/>
    <p:sldId id="5083" r:id="rId21"/>
    <p:sldId id="5087" r:id="rId22"/>
    <p:sldId id="5086" r:id="rId23"/>
    <p:sldId id="914" r:id="rId24"/>
    <p:sldId id="915" r:id="rId25"/>
    <p:sldId id="916" r:id="rId26"/>
    <p:sldId id="918" r:id="rId27"/>
    <p:sldId id="1039" r:id="rId28"/>
    <p:sldId id="917" r:id="rId29"/>
    <p:sldId id="389" r:id="rId30"/>
    <p:sldId id="881" r:id="rId31"/>
    <p:sldId id="476" r:id="rId32"/>
    <p:sldId id="380" r:id="rId33"/>
    <p:sldId id="1036" r:id="rId34"/>
    <p:sldId id="478" r:id="rId35"/>
    <p:sldId id="5068" r:id="rId36"/>
    <p:sldId id="5082" r:id="rId37"/>
    <p:sldId id="5022" r:id="rId38"/>
    <p:sldId id="5069" r:id="rId39"/>
    <p:sldId id="5052" r:id="rId40"/>
    <p:sldId id="5053" r:id="rId41"/>
    <p:sldId id="5054" r:id="rId42"/>
    <p:sldId id="5055" r:id="rId43"/>
    <p:sldId id="5056" r:id="rId44"/>
    <p:sldId id="5057" r:id="rId45"/>
    <p:sldId id="5029" r:id="rId46"/>
    <p:sldId id="5072" r:id="rId47"/>
    <p:sldId id="728" r:id="rId48"/>
    <p:sldId id="665" r:id="rId49"/>
    <p:sldId id="532" r:id="rId50"/>
    <p:sldId id="5073" r:id="rId51"/>
    <p:sldId id="5091" r:id="rId52"/>
    <p:sldId id="5030" r:id="rId53"/>
  </p:sldIdLst>
  <p:sldSz cx="12192000" cy="6858000"/>
  <p:notesSz cx="6934200" cy="9220200"/>
  <p:defaultTextStyle>
    <a:defPPr>
      <a:defRPr lang="en-US"/>
    </a:defPPr>
    <a:lvl1pPr marL="0" algn="l" defTabSz="914221" rtl="0" eaLnBrk="1" latinLnBrk="0" hangingPunct="1">
      <a:defRPr sz="1800" kern="1200">
        <a:solidFill>
          <a:schemeClr val="tx1"/>
        </a:solidFill>
        <a:latin typeface="+mn-lt"/>
        <a:ea typeface="+mn-ea"/>
        <a:cs typeface="+mn-cs"/>
      </a:defRPr>
    </a:lvl1pPr>
    <a:lvl2pPr marL="457110" algn="l" defTabSz="914221" rtl="0" eaLnBrk="1" latinLnBrk="0" hangingPunct="1">
      <a:defRPr sz="1800" kern="1200">
        <a:solidFill>
          <a:schemeClr val="tx1"/>
        </a:solidFill>
        <a:latin typeface="+mn-lt"/>
        <a:ea typeface="+mn-ea"/>
        <a:cs typeface="+mn-cs"/>
      </a:defRPr>
    </a:lvl2pPr>
    <a:lvl3pPr marL="914221" algn="l" defTabSz="914221" rtl="0" eaLnBrk="1" latinLnBrk="0" hangingPunct="1">
      <a:defRPr sz="1800" kern="1200">
        <a:solidFill>
          <a:schemeClr val="tx1"/>
        </a:solidFill>
        <a:latin typeface="+mn-lt"/>
        <a:ea typeface="+mn-ea"/>
        <a:cs typeface="+mn-cs"/>
      </a:defRPr>
    </a:lvl3pPr>
    <a:lvl4pPr marL="1371331" algn="l" defTabSz="914221" rtl="0" eaLnBrk="1" latinLnBrk="0" hangingPunct="1">
      <a:defRPr sz="1800" kern="1200">
        <a:solidFill>
          <a:schemeClr val="tx1"/>
        </a:solidFill>
        <a:latin typeface="+mn-lt"/>
        <a:ea typeface="+mn-ea"/>
        <a:cs typeface="+mn-cs"/>
      </a:defRPr>
    </a:lvl4pPr>
    <a:lvl5pPr marL="1828442" algn="l" defTabSz="914221" rtl="0" eaLnBrk="1" latinLnBrk="0" hangingPunct="1">
      <a:defRPr sz="1800" kern="1200">
        <a:solidFill>
          <a:schemeClr val="tx1"/>
        </a:solidFill>
        <a:latin typeface="+mn-lt"/>
        <a:ea typeface="+mn-ea"/>
        <a:cs typeface="+mn-cs"/>
      </a:defRPr>
    </a:lvl5pPr>
    <a:lvl6pPr marL="2285552" algn="l" defTabSz="914221" rtl="0" eaLnBrk="1" latinLnBrk="0" hangingPunct="1">
      <a:defRPr sz="1800" kern="1200">
        <a:solidFill>
          <a:schemeClr val="tx1"/>
        </a:solidFill>
        <a:latin typeface="+mn-lt"/>
        <a:ea typeface="+mn-ea"/>
        <a:cs typeface="+mn-cs"/>
      </a:defRPr>
    </a:lvl6pPr>
    <a:lvl7pPr marL="2742662" algn="l" defTabSz="914221" rtl="0" eaLnBrk="1" latinLnBrk="0" hangingPunct="1">
      <a:defRPr sz="1800" kern="1200">
        <a:solidFill>
          <a:schemeClr val="tx1"/>
        </a:solidFill>
        <a:latin typeface="+mn-lt"/>
        <a:ea typeface="+mn-ea"/>
        <a:cs typeface="+mn-cs"/>
      </a:defRPr>
    </a:lvl7pPr>
    <a:lvl8pPr marL="3199773" algn="l" defTabSz="914221" rtl="0" eaLnBrk="1" latinLnBrk="0" hangingPunct="1">
      <a:defRPr sz="1800" kern="1200">
        <a:solidFill>
          <a:schemeClr val="tx1"/>
        </a:solidFill>
        <a:latin typeface="+mn-lt"/>
        <a:ea typeface="+mn-ea"/>
        <a:cs typeface="+mn-cs"/>
      </a:defRPr>
    </a:lvl8pPr>
    <a:lvl9pPr marL="3656883" algn="l" defTabSz="91422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n Thompson - OSS DevOps" initials="KT-OD [3]" lastIdx="14" clrIdx="6">
    <p:extLst>
      <p:ext uri="{19B8F6BF-5375-455C-9EA6-DF929625EA0E}">
        <p15:presenceInfo xmlns:p15="http://schemas.microsoft.com/office/powerpoint/2012/main" userId="S::kethomps@microsoft.com::8587a1e4-7941-4625-8b13-ef07b426692f" providerId="AD"/>
      </p:ext>
    </p:extLst>
  </p:cmAuthor>
  <p:cmAuthor id="1" name="Wayne Meyer" initials="WM" lastIdx="4" clrIdx="0"/>
  <p:cmAuthor id="8" name="Shankar Sivadasan" initials="SS" lastIdx="2" clrIdx="7">
    <p:extLst>
      <p:ext uri="{19B8F6BF-5375-455C-9EA6-DF929625EA0E}">
        <p15:presenceInfo xmlns:p15="http://schemas.microsoft.com/office/powerpoint/2012/main" userId="S::shsivada@microsoft.com::8c8a6f48-188b-4d1c-bb2f-a4e889fe1ffe" providerId="AD"/>
      </p:ext>
    </p:extLst>
  </p:cmAuthor>
  <p:cmAuthor id="2" name="Nicolette Sharp (Prime 8)" initials="NS(8" lastIdx="4" clrIdx="1"/>
  <p:cmAuthor id="9" name="Kate Kuzel" initials="KK" lastIdx="1" clrIdx="8">
    <p:extLst>
      <p:ext uri="{19B8F6BF-5375-455C-9EA6-DF929625EA0E}">
        <p15:presenceInfo xmlns:p15="http://schemas.microsoft.com/office/powerpoint/2012/main" userId="S-1-5-21-2127521184-1604012920-1887927527-22427451" providerId="AD"/>
      </p:ext>
    </p:extLst>
  </p:cmAuthor>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3" clrIdx="3">
    <p:extLst>
      <p:ext uri="{19B8F6BF-5375-455C-9EA6-DF929625EA0E}">
        <p15:presenceInfo xmlns:p15="http://schemas.microsoft.com/office/powerpoint/2012/main" userId="4acb8b62ea7d61f7" providerId="Windows Live"/>
      </p:ext>
    </p:extLst>
  </p:cmAuthor>
  <p:cmAuthor id="5" name="Ken Thompson - OSS DevOps" initials="KT-OD" lastIdx="5" clrIdx="4">
    <p:extLst>
      <p:ext uri="{19B8F6BF-5375-455C-9EA6-DF929625EA0E}">
        <p15:presenceInfo xmlns:p15="http://schemas.microsoft.com/office/powerpoint/2012/main" userId="S-1-12-1-2240258532-1176860993-133108619-795420340" providerId="AD"/>
      </p:ext>
    </p:extLst>
  </p:cmAuthor>
  <p:cmAuthor id="6" name="Ken Thompson - OSS DevOps" initials="KT-OD [2]" lastIdx="2" clrIdx="5">
    <p:extLst>
      <p:ext uri="{19B8F6BF-5375-455C-9EA6-DF929625EA0E}">
        <p15:presenceInfo xmlns:p15="http://schemas.microsoft.com/office/powerpoint/2012/main" userId="S-1-5-21-170704677-1732001651-2788898177-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188F"/>
    <a:srgbClr val="E6E6E6"/>
    <a:srgbClr val="A6A6A6"/>
    <a:srgbClr val="1A1A1F"/>
    <a:srgbClr val="23A8C7"/>
    <a:srgbClr val="46C1DE"/>
    <a:srgbClr val="91DAEB"/>
    <a:srgbClr val="00BCF2"/>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6F5BDE-B926-4598-84B4-DD55992BD3D8}" v="18" dt="2021-07-05T13:57:20.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45" autoAdjust="0"/>
    <p:restoredTop sz="53757" autoAdjust="0"/>
  </p:normalViewPr>
  <p:slideViewPr>
    <p:cSldViewPr snapToGrid="0">
      <p:cViewPr varScale="1">
        <p:scale>
          <a:sx n="69" d="100"/>
          <a:sy n="69" d="100"/>
        </p:scale>
        <p:origin x="1556" y="44"/>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Hinshelwood" userId="ea9573be-3654-4a29-8abd-43d300baa351" providerId="ADAL" clId="{39EA7330-6582-46DC-B4CC-BB2DA2352CC9}"/>
    <pc:docChg chg="undo custSel modSld">
      <pc:chgData name="Martin Hinshelwood" userId="ea9573be-3654-4a29-8abd-43d300baa351" providerId="ADAL" clId="{39EA7330-6582-46DC-B4CC-BB2DA2352CC9}" dt="2021-05-25T11:22:34.226" v="242" actId="478"/>
      <pc:docMkLst>
        <pc:docMk/>
      </pc:docMkLst>
      <pc:sldChg chg="delSp mod delAnim">
        <pc:chgData name="Martin Hinshelwood" userId="ea9573be-3654-4a29-8abd-43d300baa351" providerId="ADAL" clId="{39EA7330-6582-46DC-B4CC-BB2DA2352CC9}" dt="2021-05-25T11:22:26.353" v="239" actId="478"/>
        <pc:sldMkLst>
          <pc:docMk/>
          <pc:sldMk cId="285661212" sldId="5020"/>
        </pc:sldMkLst>
        <pc:picChg chg="del">
          <ac:chgData name="Martin Hinshelwood" userId="ea9573be-3654-4a29-8abd-43d300baa351" providerId="ADAL" clId="{39EA7330-6582-46DC-B4CC-BB2DA2352CC9}" dt="2021-05-25T11:22:26.353" v="239" actId="478"/>
          <ac:picMkLst>
            <pc:docMk/>
            <pc:sldMk cId="285661212" sldId="5020"/>
            <ac:picMk id="4" creationId="{4DE3E1D5-A769-460A-BB00-17E6737ED377}"/>
          </ac:picMkLst>
        </pc:picChg>
      </pc:sldChg>
      <pc:sldChg chg="delSp mod delAnim">
        <pc:chgData name="Martin Hinshelwood" userId="ea9573be-3654-4a29-8abd-43d300baa351" providerId="ADAL" clId="{39EA7330-6582-46DC-B4CC-BB2DA2352CC9}" dt="2021-05-25T11:22:28.900" v="240" actId="478"/>
        <pc:sldMkLst>
          <pc:docMk/>
          <pc:sldMk cId="545723928" sldId="5049"/>
        </pc:sldMkLst>
        <pc:picChg chg="del">
          <ac:chgData name="Martin Hinshelwood" userId="ea9573be-3654-4a29-8abd-43d300baa351" providerId="ADAL" clId="{39EA7330-6582-46DC-B4CC-BB2DA2352CC9}" dt="2021-05-25T11:22:28.900" v="240" actId="478"/>
          <ac:picMkLst>
            <pc:docMk/>
            <pc:sldMk cId="545723928" sldId="5049"/>
            <ac:picMk id="8" creationId="{0AD6ABE5-C50D-4E35-A704-56242EA0D1FD}"/>
          </ac:picMkLst>
        </pc:picChg>
      </pc:sldChg>
      <pc:sldChg chg="delSp mod delAnim">
        <pc:chgData name="Martin Hinshelwood" userId="ea9573be-3654-4a29-8abd-43d300baa351" providerId="ADAL" clId="{39EA7330-6582-46DC-B4CC-BB2DA2352CC9}" dt="2021-05-25T11:22:31.875" v="241" actId="478"/>
        <pc:sldMkLst>
          <pc:docMk/>
          <pc:sldMk cId="3416352144" sldId="5062"/>
        </pc:sldMkLst>
        <pc:picChg chg="del">
          <ac:chgData name="Martin Hinshelwood" userId="ea9573be-3654-4a29-8abd-43d300baa351" providerId="ADAL" clId="{39EA7330-6582-46DC-B4CC-BB2DA2352CC9}" dt="2021-05-25T11:22:31.875" v="241" actId="478"/>
          <ac:picMkLst>
            <pc:docMk/>
            <pc:sldMk cId="3416352144" sldId="5062"/>
            <ac:picMk id="8" creationId="{0AD6ABE5-C50D-4E35-A704-56242EA0D1FD}"/>
          </ac:picMkLst>
        </pc:picChg>
      </pc:sldChg>
      <pc:sldChg chg="delSp mod delAnim">
        <pc:chgData name="Martin Hinshelwood" userId="ea9573be-3654-4a29-8abd-43d300baa351" providerId="ADAL" clId="{39EA7330-6582-46DC-B4CC-BB2DA2352CC9}" dt="2021-05-25T11:22:34.226" v="242" actId="478"/>
        <pc:sldMkLst>
          <pc:docMk/>
          <pc:sldMk cId="3980212444" sldId="5063"/>
        </pc:sldMkLst>
        <pc:picChg chg="del">
          <ac:chgData name="Martin Hinshelwood" userId="ea9573be-3654-4a29-8abd-43d300baa351" providerId="ADAL" clId="{39EA7330-6582-46DC-B4CC-BB2DA2352CC9}" dt="2021-05-25T11:22:34.226" v="242" actId="478"/>
          <ac:picMkLst>
            <pc:docMk/>
            <pc:sldMk cId="3980212444" sldId="5063"/>
            <ac:picMk id="8" creationId="{0AD6ABE5-C50D-4E35-A704-56242EA0D1FD}"/>
          </ac:picMkLst>
        </pc:picChg>
      </pc:sldChg>
      <pc:sldChg chg="mod modShow">
        <pc:chgData name="Martin Hinshelwood" userId="ea9573be-3654-4a29-8abd-43d300baa351" providerId="ADAL" clId="{39EA7330-6582-46DC-B4CC-BB2DA2352CC9}" dt="2021-05-25T09:14:00.824" v="0" actId="729"/>
        <pc:sldMkLst>
          <pc:docMk/>
          <pc:sldMk cId="2533645507" sldId="5086"/>
        </pc:sldMkLst>
      </pc:sldChg>
      <pc:sldChg chg="mod modShow">
        <pc:chgData name="Martin Hinshelwood" userId="ea9573be-3654-4a29-8abd-43d300baa351" providerId="ADAL" clId="{39EA7330-6582-46DC-B4CC-BB2DA2352CC9}" dt="2021-05-25T09:14:00.824" v="0" actId="729"/>
        <pc:sldMkLst>
          <pc:docMk/>
          <pc:sldMk cId="2445810471" sldId="5087"/>
        </pc:sldMkLst>
      </pc:sldChg>
      <pc:sldChg chg="delSp mod delAnim modNotesTx">
        <pc:chgData name="Martin Hinshelwood" userId="ea9573be-3654-4a29-8abd-43d300baa351" providerId="ADAL" clId="{39EA7330-6582-46DC-B4CC-BB2DA2352CC9}" dt="2021-05-25T11:22:21.145" v="238" actId="478"/>
        <pc:sldMkLst>
          <pc:docMk/>
          <pc:sldMk cId="600624628" sldId="5089"/>
        </pc:sldMkLst>
        <pc:picChg chg="del">
          <ac:chgData name="Martin Hinshelwood" userId="ea9573be-3654-4a29-8abd-43d300baa351" providerId="ADAL" clId="{39EA7330-6582-46DC-B4CC-BB2DA2352CC9}" dt="2021-05-25T11:22:21.145" v="238" actId="478"/>
          <ac:picMkLst>
            <pc:docMk/>
            <pc:sldMk cId="600624628" sldId="5089"/>
            <ac:picMk id="7" creationId="{0F54368D-462A-44B6-99E5-3CB52DEB11C9}"/>
          </ac:picMkLst>
        </pc:picChg>
      </pc:sldChg>
    </pc:docChg>
  </pc:docChgLst>
  <pc:docChgLst>
    <pc:chgData name="Martin Hinshelwood" userId="ea9573be-3654-4a29-8abd-43d300baa351" providerId="ADAL" clId="{2E927D1D-B7B7-4B66-BE51-C9EF96C3754A}"/>
    <pc:docChg chg="custSel addSld delSld modSld sldOrd delMainMaster modMainMaster">
      <pc:chgData name="Martin Hinshelwood" userId="ea9573be-3654-4a29-8abd-43d300baa351" providerId="ADAL" clId="{2E927D1D-B7B7-4B66-BE51-C9EF96C3754A}" dt="2020-06-17T11:44:54.945" v="1231" actId="47"/>
      <pc:docMkLst>
        <pc:docMk/>
      </pc:docMkLst>
      <pc:sldChg chg="modSp">
        <pc:chgData name="Martin Hinshelwood" userId="ea9573be-3654-4a29-8abd-43d300baa351" providerId="ADAL" clId="{2E927D1D-B7B7-4B66-BE51-C9EF96C3754A}" dt="2020-06-09T21:01:08.535" v="849" actId="113"/>
        <pc:sldMkLst>
          <pc:docMk/>
          <pc:sldMk cId="456826031" sldId="532"/>
        </pc:sldMkLst>
        <pc:spChg chg="mod">
          <ac:chgData name="Martin Hinshelwood" userId="ea9573be-3654-4a29-8abd-43d300baa351" providerId="ADAL" clId="{2E927D1D-B7B7-4B66-BE51-C9EF96C3754A}" dt="2020-06-09T21:01:08.535" v="849" actId="113"/>
          <ac:spMkLst>
            <pc:docMk/>
            <pc:sldMk cId="456826031" sldId="532"/>
            <ac:spMk id="3" creationId="{00000000-0000-0000-0000-000000000000}"/>
          </ac:spMkLst>
        </pc:spChg>
      </pc:sldChg>
      <pc:sldChg chg="addSp delSp modSp mod delAnim modAnim">
        <pc:chgData name="Martin Hinshelwood" userId="ea9573be-3654-4a29-8abd-43d300baa351" providerId="ADAL" clId="{2E927D1D-B7B7-4B66-BE51-C9EF96C3754A}" dt="2020-06-09T21:07:20.103" v="861" actId="1076"/>
        <pc:sldMkLst>
          <pc:docMk/>
          <pc:sldMk cId="3056980332" sldId="665"/>
        </pc:sldMkLst>
        <pc:picChg chg="add del mod">
          <ac:chgData name="Martin Hinshelwood" userId="ea9573be-3654-4a29-8abd-43d300baa351" providerId="ADAL" clId="{2E927D1D-B7B7-4B66-BE51-C9EF96C3754A}" dt="2020-06-09T21:07:17.594" v="859" actId="478"/>
          <ac:picMkLst>
            <pc:docMk/>
            <pc:sldMk cId="3056980332" sldId="665"/>
            <ac:picMk id="6" creationId="{4C3D673B-62ED-4FCE-8107-76CAFB9E7AFC}"/>
          </ac:picMkLst>
        </pc:picChg>
        <pc:picChg chg="add mod">
          <ac:chgData name="Martin Hinshelwood" userId="ea9573be-3654-4a29-8abd-43d300baa351" providerId="ADAL" clId="{2E927D1D-B7B7-4B66-BE51-C9EF96C3754A}" dt="2020-06-09T21:07:20.103" v="861" actId="1076"/>
          <ac:picMkLst>
            <pc:docMk/>
            <pc:sldMk cId="3056980332" sldId="665"/>
            <ac:picMk id="7" creationId="{5790CB4C-DAC1-4132-A4C1-44D96FBD954F}"/>
          </ac:picMkLst>
        </pc:picChg>
      </pc:sldChg>
      <pc:sldChg chg="addSp modSp mod">
        <pc:chgData name="Martin Hinshelwood" userId="ea9573be-3654-4a29-8abd-43d300baa351" providerId="ADAL" clId="{2E927D1D-B7B7-4B66-BE51-C9EF96C3754A}" dt="2020-06-09T21:15:19.402" v="1040" actId="20577"/>
        <pc:sldMkLst>
          <pc:docMk/>
          <pc:sldMk cId="4256147494" sldId="729"/>
        </pc:sldMkLst>
        <pc:spChg chg="mod">
          <ac:chgData name="Martin Hinshelwood" userId="ea9573be-3654-4a29-8abd-43d300baa351" providerId="ADAL" clId="{2E927D1D-B7B7-4B66-BE51-C9EF96C3754A}" dt="2020-06-09T21:14:53.553" v="1029" actId="1076"/>
          <ac:spMkLst>
            <pc:docMk/>
            <pc:sldMk cId="4256147494" sldId="729"/>
            <ac:spMk id="2" creationId="{00000000-0000-0000-0000-000000000000}"/>
          </ac:spMkLst>
        </pc:spChg>
        <pc:spChg chg="add mod">
          <ac:chgData name="Martin Hinshelwood" userId="ea9573be-3654-4a29-8abd-43d300baa351" providerId="ADAL" clId="{2E927D1D-B7B7-4B66-BE51-C9EF96C3754A}" dt="2020-06-09T21:14:20.081" v="1025" actId="164"/>
          <ac:spMkLst>
            <pc:docMk/>
            <pc:sldMk cId="4256147494" sldId="729"/>
            <ac:spMk id="4" creationId="{3AF5056D-0653-4F71-8BA2-7E287BAB2F67}"/>
          </ac:spMkLst>
        </pc:spChg>
        <pc:spChg chg="mod">
          <ac:chgData name="Martin Hinshelwood" userId="ea9573be-3654-4a29-8abd-43d300baa351" providerId="ADAL" clId="{2E927D1D-B7B7-4B66-BE51-C9EF96C3754A}" dt="2020-06-09T21:15:19.402" v="1040" actId="20577"/>
          <ac:spMkLst>
            <pc:docMk/>
            <pc:sldMk cId="4256147494" sldId="729"/>
            <ac:spMk id="5" creationId="{00000000-0000-0000-0000-000000000000}"/>
          </ac:spMkLst>
        </pc:spChg>
        <pc:spChg chg="add mod">
          <ac:chgData name="Martin Hinshelwood" userId="ea9573be-3654-4a29-8abd-43d300baa351" providerId="ADAL" clId="{2E927D1D-B7B7-4B66-BE51-C9EF96C3754A}" dt="2020-06-09T21:14:20.081" v="1025" actId="164"/>
          <ac:spMkLst>
            <pc:docMk/>
            <pc:sldMk cId="4256147494" sldId="729"/>
            <ac:spMk id="6" creationId="{87167E77-3435-4490-9783-A479755AE6FD}"/>
          </ac:spMkLst>
        </pc:spChg>
        <pc:grpChg chg="add mod">
          <ac:chgData name="Martin Hinshelwood" userId="ea9573be-3654-4a29-8abd-43d300baa351" providerId="ADAL" clId="{2E927D1D-B7B7-4B66-BE51-C9EF96C3754A}" dt="2020-06-09T21:15:05.487" v="1035" actId="1076"/>
          <ac:grpSpMkLst>
            <pc:docMk/>
            <pc:sldMk cId="4256147494" sldId="729"/>
            <ac:grpSpMk id="3" creationId="{2CD2D797-B088-4770-A8AB-40014FCF2883}"/>
          </ac:grpSpMkLst>
        </pc:grpChg>
      </pc:sldChg>
      <pc:sldChg chg="del">
        <pc:chgData name="Martin Hinshelwood" userId="ea9573be-3654-4a29-8abd-43d300baa351" providerId="ADAL" clId="{2E927D1D-B7B7-4B66-BE51-C9EF96C3754A}" dt="2020-06-09T20:35:30.673" v="843" actId="2696"/>
        <pc:sldMkLst>
          <pc:docMk/>
          <pc:sldMk cId="2637406716" sldId="913"/>
        </pc:sldMkLst>
      </pc:sldChg>
      <pc:sldChg chg="del">
        <pc:chgData name="Martin Hinshelwood" userId="ea9573be-3654-4a29-8abd-43d300baa351" providerId="ADAL" clId="{2E927D1D-B7B7-4B66-BE51-C9EF96C3754A}" dt="2020-06-09T18:45:18.178" v="520" actId="2696"/>
        <pc:sldMkLst>
          <pc:docMk/>
          <pc:sldMk cId="3483531200" sldId="4769"/>
        </pc:sldMkLst>
      </pc:sldChg>
      <pc:sldChg chg="addSp delSp modSp del mod modClrScheme modAnim chgLayout">
        <pc:chgData name="Martin Hinshelwood" userId="ea9573be-3654-4a29-8abd-43d300baa351" providerId="ADAL" clId="{2E927D1D-B7B7-4B66-BE51-C9EF96C3754A}" dt="2020-06-17T11:44:54.945" v="1231" actId="47"/>
        <pc:sldMkLst>
          <pc:docMk/>
          <pc:sldMk cId="55136156" sldId="4998"/>
        </pc:sldMkLst>
        <pc:spChg chg="add mod">
          <ac:chgData name="Martin Hinshelwood" userId="ea9573be-3654-4a29-8abd-43d300baa351" providerId="ADAL" clId="{2E927D1D-B7B7-4B66-BE51-C9EF96C3754A}" dt="2020-06-09T18:35:59.351" v="66" actId="1076"/>
          <ac:spMkLst>
            <pc:docMk/>
            <pc:sldMk cId="55136156" sldId="4998"/>
            <ac:spMk id="2" creationId="{E0DD29B7-3891-4BA0-8108-36A6DD4EB6DB}"/>
          </ac:spMkLst>
        </pc:spChg>
        <pc:spChg chg="mod ord">
          <ac:chgData name="Martin Hinshelwood" userId="ea9573be-3654-4a29-8abd-43d300baa351" providerId="ADAL" clId="{2E927D1D-B7B7-4B66-BE51-C9EF96C3754A}" dt="2020-06-17T11:43:43.470" v="1192" actId="21"/>
          <ac:spMkLst>
            <pc:docMk/>
            <pc:sldMk cId="55136156" sldId="4998"/>
            <ac:spMk id="6" creationId="{7B4742A5-CD29-4D44-B37F-0459B665DDAD}"/>
          </ac:spMkLst>
        </pc:spChg>
        <pc:picChg chg="mod ord">
          <ac:chgData name="Martin Hinshelwood" userId="ea9573be-3654-4a29-8abd-43d300baa351" providerId="ADAL" clId="{2E927D1D-B7B7-4B66-BE51-C9EF96C3754A}" dt="2020-06-09T18:37:09.335" v="75" actId="1076"/>
          <ac:picMkLst>
            <pc:docMk/>
            <pc:sldMk cId="55136156" sldId="4998"/>
            <ac:picMk id="7" creationId="{0F54368D-462A-44B6-99E5-3CB52DEB11C9}"/>
          </ac:picMkLst>
        </pc:picChg>
        <pc:picChg chg="del">
          <ac:chgData name="Martin Hinshelwood" userId="ea9573be-3654-4a29-8abd-43d300baa351" providerId="ADAL" clId="{2E927D1D-B7B7-4B66-BE51-C9EF96C3754A}" dt="2020-06-09T18:36:08.224" v="67" actId="478"/>
          <ac:picMkLst>
            <pc:docMk/>
            <pc:sldMk cId="55136156" sldId="4998"/>
            <ac:picMk id="8" creationId="{723B8058-0F50-4374-B157-2AAFD0C26E8E}"/>
          </ac:picMkLst>
        </pc:picChg>
      </pc:sldChg>
      <pc:sldChg chg="del">
        <pc:chgData name="Martin Hinshelwood" userId="ea9573be-3654-4a29-8abd-43d300baa351" providerId="ADAL" clId="{2E927D1D-B7B7-4B66-BE51-C9EF96C3754A}" dt="2020-06-09T18:46:03.770" v="523" actId="2696"/>
        <pc:sldMkLst>
          <pc:docMk/>
          <pc:sldMk cId="4224680663" sldId="5004"/>
        </pc:sldMkLst>
      </pc:sldChg>
      <pc:sldChg chg="ord">
        <pc:chgData name="Martin Hinshelwood" userId="ea9573be-3654-4a29-8abd-43d300baa351" providerId="ADAL" clId="{2E927D1D-B7B7-4B66-BE51-C9EF96C3754A}" dt="2020-06-09T20:35:33.539" v="845"/>
        <pc:sldMkLst>
          <pc:docMk/>
          <pc:sldMk cId="2233922117" sldId="5013"/>
        </pc:sldMkLst>
      </pc:sldChg>
      <pc:sldChg chg="del">
        <pc:chgData name="Martin Hinshelwood" userId="ea9573be-3654-4a29-8abd-43d300baa351" providerId="ADAL" clId="{2E927D1D-B7B7-4B66-BE51-C9EF96C3754A}" dt="2020-06-09T18:31:29.250" v="0" actId="47"/>
        <pc:sldMkLst>
          <pc:docMk/>
          <pc:sldMk cId="1832504773" sldId="5015"/>
        </pc:sldMkLst>
      </pc:sldChg>
      <pc:sldChg chg="addSp delSp modSp mod delAnim modAnim">
        <pc:chgData name="Martin Hinshelwood" userId="ea9573be-3654-4a29-8abd-43d300baa351" providerId="ADAL" clId="{2E927D1D-B7B7-4B66-BE51-C9EF96C3754A}" dt="2020-06-09T21:46:54.967" v="1043"/>
        <pc:sldMkLst>
          <pc:docMk/>
          <pc:sldMk cId="285661212" sldId="5020"/>
        </pc:sldMkLst>
        <pc:picChg chg="del">
          <ac:chgData name="Martin Hinshelwood" userId="ea9573be-3654-4a29-8abd-43d300baa351" providerId="ADAL" clId="{2E927D1D-B7B7-4B66-BE51-C9EF96C3754A}" dt="2020-06-09T21:08:22.241" v="880" actId="478"/>
          <ac:picMkLst>
            <pc:docMk/>
            <pc:sldMk cId="285661212" sldId="5020"/>
            <ac:picMk id="7" creationId="{3EAF048E-9DCC-46C8-85B3-74F6F27F4077}"/>
          </ac:picMkLst>
        </pc:picChg>
        <pc:picChg chg="add mod">
          <ac:chgData name="Martin Hinshelwood" userId="ea9573be-3654-4a29-8abd-43d300baa351" providerId="ADAL" clId="{2E927D1D-B7B7-4B66-BE51-C9EF96C3754A}" dt="2020-06-09T21:08:27.407" v="882" actId="1076"/>
          <ac:picMkLst>
            <pc:docMk/>
            <pc:sldMk cId="285661212" sldId="5020"/>
            <ac:picMk id="10" creationId="{60961096-D85F-4988-8D26-8B4501840C2C}"/>
          </ac:picMkLst>
        </pc:picChg>
      </pc:sldChg>
      <pc:sldChg chg="modSp mod">
        <pc:chgData name="Martin Hinshelwood" userId="ea9573be-3654-4a29-8abd-43d300baa351" providerId="ADAL" clId="{2E927D1D-B7B7-4B66-BE51-C9EF96C3754A}" dt="2020-06-09T19:00:41.606" v="819" actId="20577"/>
        <pc:sldMkLst>
          <pc:docMk/>
          <pc:sldMk cId="1108091212" sldId="5022"/>
        </pc:sldMkLst>
        <pc:spChg chg="mod">
          <ac:chgData name="Martin Hinshelwood" userId="ea9573be-3654-4a29-8abd-43d300baa351" providerId="ADAL" clId="{2E927D1D-B7B7-4B66-BE51-C9EF96C3754A}" dt="2020-06-09T19:00:41.606" v="819" actId="20577"/>
          <ac:spMkLst>
            <pc:docMk/>
            <pc:sldMk cId="1108091212" sldId="5022"/>
            <ac:spMk id="3" creationId="{87856252-CD7A-4324-8A39-58AB80EE9F3C}"/>
          </ac:spMkLst>
        </pc:spChg>
      </pc:sldChg>
      <pc:sldChg chg="del">
        <pc:chgData name="Martin Hinshelwood" userId="ea9573be-3654-4a29-8abd-43d300baa351" providerId="ADAL" clId="{2E927D1D-B7B7-4B66-BE51-C9EF96C3754A}" dt="2020-06-09T18:44:32.645" v="518" actId="2696"/>
        <pc:sldMkLst>
          <pc:docMk/>
          <pc:sldMk cId="1630661408" sldId="5023"/>
        </pc:sldMkLst>
      </pc:sldChg>
      <pc:sldChg chg="addSp delSp modSp mod modAnim">
        <pc:chgData name="Martin Hinshelwood" userId="ea9573be-3654-4a29-8abd-43d300baa351" providerId="ADAL" clId="{2E927D1D-B7B7-4B66-BE51-C9EF96C3754A}" dt="2020-06-09T21:07:06.826" v="858"/>
        <pc:sldMkLst>
          <pc:docMk/>
          <pc:sldMk cId="451813895" sldId="5030"/>
        </pc:sldMkLst>
        <pc:picChg chg="add del mod">
          <ac:chgData name="Martin Hinshelwood" userId="ea9573be-3654-4a29-8abd-43d300baa351" providerId="ADAL" clId="{2E927D1D-B7B7-4B66-BE51-C9EF96C3754A}" dt="2020-06-09T21:06:32.886" v="853" actId="478"/>
          <ac:picMkLst>
            <pc:docMk/>
            <pc:sldMk cId="451813895" sldId="5030"/>
            <ac:picMk id="3" creationId="{94303DBE-7FBD-43ED-9540-82B20285FA6B}"/>
          </ac:picMkLst>
        </pc:picChg>
        <pc:picChg chg="add mod">
          <ac:chgData name="Martin Hinshelwood" userId="ea9573be-3654-4a29-8abd-43d300baa351" providerId="ADAL" clId="{2E927D1D-B7B7-4B66-BE51-C9EF96C3754A}" dt="2020-06-09T21:06:37.800" v="857" actId="1076"/>
          <ac:picMkLst>
            <pc:docMk/>
            <pc:sldMk cId="451813895" sldId="5030"/>
            <ac:picMk id="6" creationId="{46853CBC-3501-47DE-9E2F-54B3BAF21F25}"/>
          </ac:picMkLst>
        </pc:picChg>
      </pc:sldChg>
      <pc:sldChg chg="addSp delSp modSp mod delAnim modAnim">
        <pc:chgData name="Martin Hinshelwood" userId="ea9573be-3654-4a29-8abd-43d300baa351" providerId="ADAL" clId="{2E927D1D-B7B7-4B66-BE51-C9EF96C3754A}" dt="2020-06-09T21:47:02.880" v="1045"/>
        <pc:sldMkLst>
          <pc:docMk/>
          <pc:sldMk cId="545723928" sldId="5049"/>
        </pc:sldMkLst>
        <pc:picChg chg="del">
          <ac:chgData name="Martin Hinshelwood" userId="ea9573be-3654-4a29-8abd-43d300baa351" providerId="ADAL" clId="{2E927D1D-B7B7-4B66-BE51-C9EF96C3754A}" dt="2020-06-09T21:08:30.746" v="883" actId="478"/>
          <ac:picMkLst>
            <pc:docMk/>
            <pc:sldMk cId="545723928" sldId="5049"/>
            <ac:picMk id="9" creationId="{44415291-8D17-4F41-BE9F-554B47FD0A73}"/>
          </ac:picMkLst>
        </pc:picChg>
        <pc:picChg chg="add mod">
          <ac:chgData name="Martin Hinshelwood" userId="ea9573be-3654-4a29-8abd-43d300baa351" providerId="ADAL" clId="{2E927D1D-B7B7-4B66-BE51-C9EF96C3754A}" dt="2020-06-09T21:08:32.821" v="885" actId="1076"/>
          <ac:picMkLst>
            <pc:docMk/>
            <pc:sldMk cId="545723928" sldId="5049"/>
            <ac:picMk id="11" creationId="{1E40496D-1B15-4E6C-9BBE-8C95DABAF5D5}"/>
          </ac:picMkLst>
        </pc:picChg>
      </pc:sldChg>
      <pc:sldChg chg="addSp delSp modSp mod delAnim modAnim">
        <pc:chgData name="Martin Hinshelwood" userId="ea9573be-3654-4a29-8abd-43d300baa351" providerId="ADAL" clId="{2E927D1D-B7B7-4B66-BE51-C9EF96C3754A}" dt="2020-06-09T21:08:15.207" v="879" actId="1076"/>
        <pc:sldMkLst>
          <pc:docMk/>
          <pc:sldMk cId="537333203" sldId="5052"/>
        </pc:sldMkLst>
        <pc:picChg chg="add mod">
          <ac:chgData name="Martin Hinshelwood" userId="ea9573be-3654-4a29-8abd-43d300baa351" providerId="ADAL" clId="{2E927D1D-B7B7-4B66-BE51-C9EF96C3754A}" dt="2020-06-09T21:08:15.207" v="879" actId="1076"/>
          <ac:picMkLst>
            <pc:docMk/>
            <pc:sldMk cId="537333203" sldId="5052"/>
            <ac:picMk id="6" creationId="{25D0CE2C-2F11-4EFE-9C13-5419BC0A52F4}"/>
          </ac:picMkLst>
        </pc:picChg>
        <pc:picChg chg="del">
          <ac:chgData name="Martin Hinshelwood" userId="ea9573be-3654-4a29-8abd-43d300baa351" providerId="ADAL" clId="{2E927D1D-B7B7-4B66-BE51-C9EF96C3754A}" dt="2020-06-09T21:08:13.368" v="877" actId="478"/>
          <ac:picMkLst>
            <pc:docMk/>
            <pc:sldMk cId="537333203" sldId="5052"/>
            <ac:picMk id="7" creationId="{1E52338A-2C40-4922-99AB-B23F41ECE77B}"/>
          </ac:picMkLst>
        </pc:picChg>
      </pc:sldChg>
      <pc:sldChg chg="addSp delSp modSp mod delAnim modAnim">
        <pc:chgData name="Martin Hinshelwood" userId="ea9573be-3654-4a29-8abd-43d300baa351" providerId="ADAL" clId="{2E927D1D-B7B7-4B66-BE51-C9EF96C3754A}" dt="2020-06-09T21:08:10.838" v="876" actId="1076"/>
        <pc:sldMkLst>
          <pc:docMk/>
          <pc:sldMk cId="1340974303" sldId="5053"/>
        </pc:sldMkLst>
        <pc:picChg chg="add mod">
          <ac:chgData name="Martin Hinshelwood" userId="ea9573be-3654-4a29-8abd-43d300baa351" providerId="ADAL" clId="{2E927D1D-B7B7-4B66-BE51-C9EF96C3754A}" dt="2020-06-09T21:08:10.838" v="876" actId="1076"/>
          <ac:picMkLst>
            <pc:docMk/>
            <pc:sldMk cId="1340974303" sldId="5053"/>
            <ac:picMk id="6" creationId="{797485F3-DD28-41B2-8AD7-EB63A972DB5E}"/>
          </ac:picMkLst>
        </pc:picChg>
        <pc:picChg chg="del">
          <ac:chgData name="Martin Hinshelwood" userId="ea9573be-3654-4a29-8abd-43d300baa351" providerId="ADAL" clId="{2E927D1D-B7B7-4B66-BE51-C9EF96C3754A}" dt="2020-06-09T21:08:08.666" v="874" actId="478"/>
          <ac:picMkLst>
            <pc:docMk/>
            <pc:sldMk cId="1340974303" sldId="5053"/>
            <ac:picMk id="7" creationId="{1E52338A-2C40-4922-99AB-B23F41ECE77B}"/>
          </ac:picMkLst>
        </pc:picChg>
      </pc:sldChg>
      <pc:sldChg chg="addSp delSp modSp mod delAnim modAnim">
        <pc:chgData name="Martin Hinshelwood" userId="ea9573be-3654-4a29-8abd-43d300baa351" providerId="ADAL" clId="{2E927D1D-B7B7-4B66-BE51-C9EF96C3754A}" dt="2020-06-09T21:08:06.126" v="873" actId="1076"/>
        <pc:sldMkLst>
          <pc:docMk/>
          <pc:sldMk cId="2381615402" sldId="5054"/>
        </pc:sldMkLst>
        <pc:picChg chg="add mod">
          <ac:chgData name="Martin Hinshelwood" userId="ea9573be-3654-4a29-8abd-43d300baa351" providerId="ADAL" clId="{2E927D1D-B7B7-4B66-BE51-C9EF96C3754A}" dt="2020-06-09T21:08:06.126" v="873" actId="1076"/>
          <ac:picMkLst>
            <pc:docMk/>
            <pc:sldMk cId="2381615402" sldId="5054"/>
            <ac:picMk id="6" creationId="{7EAB1577-7435-4D02-96A8-4804FFE652C4}"/>
          </ac:picMkLst>
        </pc:picChg>
        <pc:picChg chg="del">
          <ac:chgData name="Martin Hinshelwood" userId="ea9573be-3654-4a29-8abd-43d300baa351" providerId="ADAL" clId="{2E927D1D-B7B7-4B66-BE51-C9EF96C3754A}" dt="2020-06-09T21:08:03.913" v="871" actId="478"/>
          <ac:picMkLst>
            <pc:docMk/>
            <pc:sldMk cId="2381615402" sldId="5054"/>
            <ac:picMk id="7" creationId="{1E52338A-2C40-4922-99AB-B23F41ECE77B}"/>
          </ac:picMkLst>
        </pc:picChg>
      </pc:sldChg>
      <pc:sldChg chg="addSp delSp modSp mod delAnim modAnim">
        <pc:chgData name="Martin Hinshelwood" userId="ea9573be-3654-4a29-8abd-43d300baa351" providerId="ADAL" clId="{2E927D1D-B7B7-4B66-BE51-C9EF96C3754A}" dt="2020-06-09T21:08:01.037" v="870" actId="1076"/>
        <pc:sldMkLst>
          <pc:docMk/>
          <pc:sldMk cId="1134695585" sldId="5055"/>
        </pc:sldMkLst>
        <pc:picChg chg="add mod">
          <ac:chgData name="Martin Hinshelwood" userId="ea9573be-3654-4a29-8abd-43d300baa351" providerId="ADAL" clId="{2E927D1D-B7B7-4B66-BE51-C9EF96C3754A}" dt="2020-06-09T21:08:01.037" v="870" actId="1076"/>
          <ac:picMkLst>
            <pc:docMk/>
            <pc:sldMk cId="1134695585" sldId="5055"/>
            <ac:picMk id="6" creationId="{CD7101FE-7BB5-4319-A181-A315ABC3F303}"/>
          </ac:picMkLst>
        </pc:picChg>
        <pc:picChg chg="del">
          <ac:chgData name="Martin Hinshelwood" userId="ea9573be-3654-4a29-8abd-43d300baa351" providerId="ADAL" clId="{2E927D1D-B7B7-4B66-BE51-C9EF96C3754A}" dt="2020-06-09T21:07:59.049" v="868" actId="478"/>
          <ac:picMkLst>
            <pc:docMk/>
            <pc:sldMk cId="1134695585" sldId="5055"/>
            <ac:picMk id="7" creationId="{1E52338A-2C40-4922-99AB-B23F41ECE77B}"/>
          </ac:picMkLst>
        </pc:picChg>
      </pc:sldChg>
      <pc:sldChg chg="addSp delSp modSp mod delAnim modAnim">
        <pc:chgData name="Martin Hinshelwood" userId="ea9573be-3654-4a29-8abd-43d300baa351" providerId="ADAL" clId="{2E927D1D-B7B7-4B66-BE51-C9EF96C3754A}" dt="2020-06-09T21:07:56.878" v="867" actId="1076"/>
        <pc:sldMkLst>
          <pc:docMk/>
          <pc:sldMk cId="3913889777" sldId="5056"/>
        </pc:sldMkLst>
        <pc:picChg chg="add mod">
          <ac:chgData name="Martin Hinshelwood" userId="ea9573be-3654-4a29-8abd-43d300baa351" providerId="ADAL" clId="{2E927D1D-B7B7-4B66-BE51-C9EF96C3754A}" dt="2020-06-09T21:07:56.878" v="867" actId="1076"/>
          <ac:picMkLst>
            <pc:docMk/>
            <pc:sldMk cId="3913889777" sldId="5056"/>
            <ac:picMk id="6" creationId="{CA6D9525-44C9-4712-85B9-CEC3C7593835}"/>
          </ac:picMkLst>
        </pc:picChg>
        <pc:picChg chg="del">
          <ac:chgData name="Martin Hinshelwood" userId="ea9573be-3654-4a29-8abd-43d300baa351" providerId="ADAL" clId="{2E927D1D-B7B7-4B66-BE51-C9EF96C3754A}" dt="2020-06-09T21:07:54.458" v="865" actId="478"/>
          <ac:picMkLst>
            <pc:docMk/>
            <pc:sldMk cId="3913889777" sldId="5056"/>
            <ac:picMk id="7" creationId="{1E52338A-2C40-4922-99AB-B23F41ECE77B}"/>
          </ac:picMkLst>
        </pc:picChg>
      </pc:sldChg>
      <pc:sldChg chg="addSp delSp modSp mod delAnim modAnim">
        <pc:chgData name="Martin Hinshelwood" userId="ea9573be-3654-4a29-8abd-43d300baa351" providerId="ADAL" clId="{2E927D1D-B7B7-4B66-BE51-C9EF96C3754A}" dt="2020-06-09T21:07:50.918" v="864" actId="1076"/>
        <pc:sldMkLst>
          <pc:docMk/>
          <pc:sldMk cId="1663209409" sldId="5057"/>
        </pc:sldMkLst>
        <pc:picChg chg="add mod">
          <ac:chgData name="Martin Hinshelwood" userId="ea9573be-3654-4a29-8abd-43d300baa351" providerId="ADAL" clId="{2E927D1D-B7B7-4B66-BE51-C9EF96C3754A}" dt="2020-06-09T21:07:50.918" v="864" actId="1076"/>
          <ac:picMkLst>
            <pc:docMk/>
            <pc:sldMk cId="1663209409" sldId="5057"/>
            <ac:picMk id="6" creationId="{E33CAC5D-9686-47B6-AD3B-57D395A933E2}"/>
          </ac:picMkLst>
        </pc:picChg>
        <pc:picChg chg="del">
          <ac:chgData name="Martin Hinshelwood" userId="ea9573be-3654-4a29-8abd-43d300baa351" providerId="ADAL" clId="{2E927D1D-B7B7-4B66-BE51-C9EF96C3754A}" dt="2020-06-09T21:07:46.250" v="862" actId="478"/>
          <ac:picMkLst>
            <pc:docMk/>
            <pc:sldMk cId="1663209409" sldId="5057"/>
            <ac:picMk id="7" creationId="{1E52338A-2C40-4922-99AB-B23F41ECE77B}"/>
          </ac:picMkLst>
        </pc:picChg>
      </pc:sldChg>
      <pc:sldChg chg="addSp delSp modSp mod delAnim modAnim">
        <pc:chgData name="Martin Hinshelwood" userId="ea9573be-3654-4a29-8abd-43d300baa351" providerId="ADAL" clId="{2E927D1D-B7B7-4B66-BE51-C9EF96C3754A}" dt="2020-06-09T21:47:10.118" v="1047"/>
        <pc:sldMkLst>
          <pc:docMk/>
          <pc:sldMk cId="3416352144" sldId="5062"/>
        </pc:sldMkLst>
        <pc:picChg chg="del">
          <ac:chgData name="Martin Hinshelwood" userId="ea9573be-3654-4a29-8abd-43d300baa351" providerId="ADAL" clId="{2E927D1D-B7B7-4B66-BE51-C9EF96C3754A}" dt="2020-06-09T21:08:35.065" v="886" actId="478"/>
          <ac:picMkLst>
            <pc:docMk/>
            <pc:sldMk cId="3416352144" sldId="5062"/>
            <ac:picMk id="9" creationId="{44415291-8D17-4F41-BE9F-554B47FD0A73}"/>
          </ac:picMkLst>
        </pc:picChg>
        <pc:picChg chg="add mod">
          <ac:chgData name="Martin Hinshelwood" userId="ea9573be-3654-4a29-8abd-43d300baa351" providerId="ADAL" clId="{2E927D1D-B7B7-4B66-BE51-C9EF96C3754A}" dt="2020-06-09T21:08:36.950" v="888" actId="1076"/>
          <ac:picMkLst>
            <pc:docMk/>
            <pc:sldMk cId="3416352144" sldId="5062"/>
            <ac:picMk id="11" creationId="{CCA6F4DA-442B-422D-B1D1-F5A01C6FE5DD}"/>
          </ac:picMkLst>
        </pc:picChg>
      </pc:sldChg>
      <pc:sldChg chg="addSp delSp modSp mod delAnim modAnim">
        <pc:chgData name="Martin Hinshelwood" userId="ea9573be-3654-4a29-8abd-43d300baa351" providerId="ADAL" clId="{2E927D1D-B7B7-4B66-BE51-C9EF96C3754A}" dt="2020-06-09T21:47:15.271" v="1049"/>
        <pc:sldMkLst>
          <pc:docMk/>
          <pc:sldMk cId="3980212444" sldId="5063"/>
        </pc:sldMkLst>
        <pc:picChg chg="del">
          <ac:chgData name="Martin Hinshelwood" userId="ea9573be-3654-4a29-8abd-43d300baa351" providerId="ADAL" clId="{2E927D1D-B7B7-4B66-BE51-C9EF96C3754A}" dt="2020-06-09T21:08:39.010" v="889" actId="478"/>
          <ac:picMkLst>
            <pc:docMk/>
            <pc:sldMk cId="3980212444" sldId="5063"/>
            <ac:picMk id="9" creationId="{44415291-8D17-4F41-BE9F-554B47FD0A73}"/>
          </ac:picMkLst>
        </pc:picChg>
        <pc:picChg chg="add mod">
          <ac:chgData name="Martin Hinshelwood" userId="ea9573be-3654-4a29-8abd-43d300baa351" providerId="ADAL" clId="{2E927D1D-B7B7-4B66-BE51-C9EF96C3754A}" dt="2020-06-09T21:08:40.854" v="891" actId="1076"/>
          <ac:picMkLst>
            <pc:docMk/>
            <pc:sldMk cId="3980212444" sldId="5063"/>
            <ac:picMk id="11" creationId="{7B015E21-6A13-4C87-9085-84CC0979BECD}"/>
          </ac:picMkLst>
        </pc:picChg>
      </pc:sldChg>
      <pc:sldChg chg="addSp">
        <pc:chgData name="Martin Hinshelwood" userId="ea9573be-3654-4a29-8abd-43d300baa351" providerId="ADAL" clId="{2E927D1D-B7B7-4B66-BE51-C9EF96C3754A}" dt="2020-06-10T08:18:17.072" v="1184"/>
        <pc:sldMkLst>
          <pc:docMk/>
          <pc:sldMk cId="1641789446" sldId="5068"/>
        </pc:sldMkLst>
        <pc:picChg chg="add">
          <ac:chgData name="Martin Hinshelwood" userId="ea9573be-3654-4a29-8abd-43d300baa351" providerId="ADAL" clId="{2E927D1D-B7B7-4B66-BE51-C9EF96C3754A}" dt="2020-06-10T08:18:17.072" v="1184"/>
          <ac:picMkLst>
            <pc:docMk/>
            <pc:sldMk cId="1641789446" sldId="5068"/>
            <ac:picMk id="1026" creationId="{F714AADB-FA00-41F4-83D1-9C2515A06245}"/>
          </ac:picMkLst>
        </pc:picChg>
      </pc:sldChg>
      <pc:sldChg chg="modSp add del">
        <pc:chgData name="Martin Hinshelwood" userId="ea9573be-3654-4a29-8abd-43d300baa351" providerId="ADAL" clId="{2E927D1D-B7B7-4B66-BE51-C9EF96C3754A}" dt="2020-06-10T08:18:28.048" v="1190" actId="14100"/>
        <pc:sldMkLst>
          <pc:docMk/>
          <pc:sldMk cId="2597968769" sldId="5068"/>
        </pc:sldMkLst>
        <pc:picChg chg="mod">
          <ac:chgData name="Martin Hinshelwood" userId="ea9573be-3654-4a29-8abd-43d300baa351" providerId="ADAL" clId="{2E927D1D-B7B7-4B66-BE51-C9EF96C3754A}" dt="2020-06-10T08:18:28.048" v="1190" actId="14100"/>
          <ac:picMkLst>
            <pc:docMk/>
            <pc:sldMk cId="2597968769" sldId="5068"/>
            <ac:picMk id="1026" creationId="{F714AADB-FA00-41F4-83D1-9C2515A06245}"/>
          </ac:picMkLst>
        </pc:picChg>
      </pc:sldChg>
      <pc:sldChg chg="modSp add del mod">
        <pc:chgData name="Martin Hinshelwood" userId="ea9573be-3654-4a29-8abd-43d300baa351" providerId="ADAL" clId="{2E927D1D-B7B7-4B66-BE51-C9EF96C3754A}" dt="2020-06-09T18:56:22.931" v="790" actId="5793"/>
        <pc:sldMkLst>
          <pc:docMk/>
          <pc:sldMk cId="229284192" sldId="5069"/>
        </pc:sldMkLst>
        <pc:spChg chg="mod">
          <ac:chgData name="Martin Hinshelwood" userId="ea9573be-3654-4a29-8abd-43d300baa351" providerId="ADAL" clId="{2E927D1D-B7B7-4B66-BE51-C9EF96C3754A}" dt="2020-06-09T18:56:22.931" v="790" actId="5793"/>
          <ac:spMkLst>
            <pc:docMk/>
            <pc:sldMk cId="229284192" sldId="5069"/>
            <ac:spMk id="5" creationId="{7D00F438-B8A6-4C95-817A-B1FF209482D6}"/>
          </ac:spMkLst>
        </pc:spChg>
        <pc:picChg chg="mod">
          <ac:chgData name="Martin Hinshelwood" userId="ea9573be-3654-4a29-8abd-43d300baa351" providerId="ADAL" clId="{2E927D1D-B7B7-4B66-BE51-C9EF96C3754A}" dt="2020-06-09T18:55:50.525" v="714" actId="1076"/>
          <ac:picMkLst>
            <pc:docMk/>
            <pc:sldMk cId="229284192" sldId="5069"/>
            <ac:picMk id="7170" creationId="{CE79F2F6-0795-45D1-AAD6-B9BE2C8ED223}"/>
          </ac:picMkLst>
        </pc:picChg>
      </pc:sldChg>
      <pc:sldChg chg="addSp">
        <pc:chgData name="Martin Hinshelwood" userId="ea9573be-3654-4a29-8abd-43d300baa351" providerId="ADAL" clId="{2E927D1D-B7B7-4B66-BE51-C9EF96C3754A}" dt="2020-06-09T18:55:31.567" v="695"/>
        <pc:sldMkLst>
          <pc:docMk/>
          <pc:sldMk cId="1428376239" sldId="5069"/>
        </pc:sldMkLst>
        <pc:picChg chg="add">
          <ac:chgData name="Martin Hinshelwood" userId="ea9573be-3654-4a29-8abd-43d300baa351" providerId="ADAL" clId="{2E927D1D-B7B7-4B66-BE51-C9EF96C3754A}" dt="2020-06-09T18:55:31.567" v="695"/>
          <ac:picMkLst>
            <pc:docMk/>
            <pc:sldMk cId="1428376239" sldId="5069"/>
            <ac:picMk id="7170" creationId="{CE79F2F6-0795-45D1-AAD6-B9BE2C8ED223}"/>
          </ac:picMkLst>
        </pc:picChg>
      </pc:sldChg>
      <pc:sldChg chg="delSp del mod delAnim">
        <pc:chgData name="Martin Hinshelwood" userId="ea9573be-3654-4a29-8abd-43d300baa351" providerId="ADAL" clId="{2E927D1D-B7B7-4B66-BE51-C9EF96C3754A}" dt="2020-06-09T18:43:45.463" v="517" actId="47"/>
        <pc:sldMkLst>
          <pc:docMk/>
          <pc:sldMk cId="2894356846" sldId="5070"/>
        </pc:sldMkLst>
        <pc:spChg chg="del">
          <ac:chgData name="Martin Hinshelwood" userId="ea9573be-3654-4a29-8abd-43d300baa351" providerId="ADAL" clId="{2E927D1D-B7B7-4B66-BE51-C9EF96C3754A}" dt="2020-06-09T18:43:27.001" v="514" actId="21"/>
          <ac:spMkLst>
            <pc:docMk/>
            <pc:sldMk cId="2894356846" sldId="5070"/>
            <ac:spMk id="5" creationId="{514238F0-0FFC-4C60-A09C-1D8FFEA5D109}"/>
          </ac:spMkLst>
        </pc:spChg>
        <pc:picChg chg="del">
          <ac:chgData name="Martin Hinshelwood" userId="ea9573be-3654-4a29-8abd-43d300baa351" providerId="ADAL" clId="{2E927D1D-B7B7-4B66-BE51-C9EF96C3754A}" dt="2020-06-09T18:43:27.001" v="514" actId="21"/>
          <ac:picMkLst>
            <pc:docMk/>
            <pc:sldMk cId="2894356846" sldId="5070"/>
            <ac:picMk id="4" creationId="{E30FA709-2309-402C-A296-90F053C27436}"/>
          </ac:picMkLst>
        </pc:picChg>
      </pc:sldChg>
      <pc:sldChg chg="addSp delSp modSp add mod delAnim modAnim">
        <pc:chgData name="Martin Hinshelwood" userId="ea9573be-3654-4a29-8abd-43d300baa351" providerId="ADAL" clId="{2E927D1D-B7B7-4B66-BE51-C9EF96C3754A}" dt="2020-06-09T18:57:38.430" v="806" actId="14100"/>
        <pc:sldMkLst>
          <pc:docMk/>
          <pc:sldMk cId="499180039" sldId="5071"/>
        </pc:sldMkLst>
        <pc:spChg chg="add mod">
          <ac:chgData name="Martin Hinshelwood" userId="ea9573be-3654-4a29-8abd-43d300baa351" providerId="ADAL" clId="{2E927D1D-B7B7-4B66-BE51-C9EF96C3754A}" dt="2020-06-09T18:57:38.430" v="806" actId="14100"/>
          <ac:spMkLst>
            <pc:docMk/>
            <pc:sldMk cId="499180039" sldId="5071"/>
            <ac:spMk id="8" creationId="{F5741097-378C-415E-A286-3433B29080AE}"/>
          </ac:spMkLst>
        </pc:spChg>
        <pc:picChg chg="add mod">
          <ac:chgData name="Martin Hinshelwood" userId="ea9573be-3654-4a29-8abd-43d300baa351" providerId="ADAL" clId="{2E927D1D-B7B7-4B66-BE51-C9EF96C3754A}" dt="2020-06-09T18:43:28.603" v="515"/>
          <ac:picMkLst>
            <pc:docMk/>
            <pc:sldMk cId="499180039" sldId="5071"/>
            <ac:picMk id="5" creationId="{B34DC415-8996-4D03-A0DD-1910230FF738}"/>
          </ac:picMkLst>
        </pc:picChg>
        <pc:picChg chg="del">
          <ac:chgData name="Martin Hinshelwood" userId="ea9573be-3654-4a29-8abd-43d300baa351" providerId="ADAL" clId="{2E927D1D-B7B7-4B66-BE51-C9EF96C3754A}" dt="2020-06-09T18:43:31.497" v="516" actId="478"/>
          <ac:picMkLst>
            <pc:docMk/>
            <pc:sldMk cId="499180039" sldId="5071"/>
            <ac:picMk id="7" creationId="{0F54368D-462A-44B6-99E5-3CB52DEB11C9}"/>
          </ac:picMkLst>
        </pc:picChg>
      </pc:sldChg>
      <pc:sldChg chg="add">
        <pc:chgData name="Martin Hinshelwood" userId="ea9573be-3654-4a29-8abd-43d300baa351" providerId="ADAL" clId="{2E927D1D-B7B7-4B66-BE51-C9EF96C3754A}" dt="2020-06-09T18:44:41.175" v="519" actId="22"/>
        <pc:sldMkLst>
          <pc:docMk/>
          <pc:sldMk cId="1630661408" sldId="5072"/>
        </pc:sldMkLst>
      </pc:sldChg>
      <pc:sldChg chg="modSp add mod modClrScheme chgLayout">
        <pc:chgData name="Martin Hinshelwood" userId="ea9573be-3654-4a29-8abd-43d300baa351" providerId="ADAL" clId="{2E927D1D-B7B7-4B66-BE51-C9EF96C3754A}" dt="2020-06-09T18:45:31.568" v="522" actId="700"/>
        <pc:sldMkLst>
          <pc:docMk/>
          <pc:sldMk cId="3483531200" sldId="5073"/>
        </pc:sldMkLst>
        <pc:spChg chg="mod ord">
          <ac:chgData name="Martin Hinshelwood" userId="ea9573be-3654-4a29-8abd-43d300baa351" providerId="ADAL" clId="{2E927D1D-B7B7-4B66-BE51-C9EF96C3754A}" dt="2020-06-09T18:45:31.568" v="522" actId="700"/>
          <ac:spMkLst>
            <pc:docMk/>
            <pc:sldMk cId="3483531200" sldId="5073"/>
            <ac:spMk id="6" creationId="{EF0EE04D-D107-4C47-B4A6-D4C8DBB1246D}"/>
          </ac:spMkLst>
        </pc:spChg>
      </pc:sldChg>
      <pc:sldChg chg="addSp">
        <pc:chgData name="Martin Hinshelwood" userId="ea9573be-3654-4a29-8abd-43d300baa351" providerId="ADAL" clId="{2E927D1D-B7B7-4B66-BE51-C9EF96C3754A}" dt="2020-06-09T18:46:52.879" v="527"/>
        <pc:sldMkLst>
          <pc:docMk/>
          <pc:sldMk cId="2568309460" sldId="5074"/>
        </pc:sldMkLst>
        <pc:picChg chg="add">
          <ac:chgData name="Martin Hinshelwood" userId="ea9573be-3654-4a29-8abd-43d300baa351" providerId="ADAL" clId="{2E927D1D-B7B7-4B66-BE51-C9EF96C3754A}" dt="2020-06-09T18:46:52.879" v="527"/>
          <ac:picMkLst>
            <pc:docMk/>
            <pc:sldMk cId="2568309460" sldId="5074"/>
            <ac:picMk id="1026" creationId="{487752CE-0D3A-4850-8E56-05CC359CD013}"/>
          </ac:picMkLst>
        </pc:picChg>
      </pc:sldChg>
      <pc:sldChg chg="delSp modSp add del mod delAnim modAnim modNotesTx">
        <pc:chgData name="Martin Hinshelwood" userId="ea9573be-3654-4a29-8abd-43d300baa351" providerId="ADAL" clId="{2E927D1D-B7B7-4B66-BE51-C9EF96C3754A}" dt="2020-06-09T18:48:17.518" v="583" actId="20577"/>
        <pc:sldMkLst>
          <pc:docMk/>
          <pc:sldMk cId="4224680663" sldId="5074"/>
        </pc:sldMkLst>
        <pc:spChg chg="del mod">
          <ac:chgData name="Martin Hinshelwood" userId="ea9573be-3654-4a29-8abd-43d300baa351" providerId="ADAL" clId="{2E927D1D-B7B7-4B66-BE51-C9EF96C3754A}" dt="2020-06-09T18:47:29.089" v="561" actId="478"/>
          <ac:spMkLst>
            <pc:docMk/>
            <pc:sldMk cId="4224680663" sldId="5074"/>
            <ac:spMk id="2" creationId="{841C6850-F5C0-4FD2-9A0D-BD17F7A7EDC2}"/>
          </ac:spMkLst>
        </pc:spChg>
        <pc:spChg chg="mod">
          <ac:chgData name="Martin Hinshelwood" userId="ea9573be-3654-4a29-8abd-43d300baa351" providerId="ADAL" clId="{2E927D1D-B7B7-4B66-BE51-C9EF96C3754A}" dt="2020-06-09T18:48:17.518" v="583" actId="20577"/>
          <ac:spMkLst>
            <pc:docMk/>
            <pc:sldMk cId="4224680663" sldId="5074"/>
            <ac:spMk id="3" creationId="{5791D69E-C06B-4354-98F8-C8D1344641FA}"/>
          </ac:spMkLst>
        </pc:spChg>
        <pc:picChg chg="mod">
          <ac:chgData name="Martin Hinshelwood" userId="ea9573be-3654-4a29-8abd-43d300baa351" providerId="ADAL" clId="{2E927D1D-B7B7-4B66-BE51-C9EF96C3754A}" dt="2020-06-09T18:47:31.551" v="562" actId="1076"/>
          <ac:picMkLst>
            <pc:docMk/>
            <pc:sldMk cId="4224680663" sldId="5074"/>
            <ac:picMk id="1026" creationId="{487752CE-0D3A-4850-8E56-05CC359CD013}"/>
          </ac:picMkLst>
        </pc:picChg>
        <pc:picChg chg="del">
          <ac:chgData name="Martin Hinshelwood" userId="ea9573be-3654-4a29-8abd-43d300baa351" providerId="ADAL" clId="{2E927D1D-B7B7-4B66-BE51-C9EF96C3754A}" dt="2020-06-09T18:46:52.334" v="526" actId="478"/>
          <ac:picMkLst>
            <pc:docMk/>
            <pc:sldMk cId="4224680663" sldId="5074"/>
            <ac:picMk id="1026" creationId="{FD6D79F5-3BC3-41DE-B0D6-D1DE49C49237}"/>
          </ac:picMkLst>
        </pc:picChg>
      </pc:sldChg>
      <pc:sldChg chg="modSp add del mod modAnim">
        <pc:chgData name="Martin Hinshelwood" userId="ea9573be-3654-4a29-8abd-43d300baa351" providerId="ADAL" clId="{2E927D1D-B7B7-4B66-BE51-C9EF96C3754A}" dt="2020-06-09T18:52:59.972" v="676" actId="47"/>
        <pc:sldMkLst>
          <pc:docMk/>
          <pc:sldMk cId="2314025107" sldId="5075"/>
        </pc:sldMkLst>
        <pc:spChg chg="mod">
          <ac:chgData name="Martin Hinshelwood" userId="ea9573be-3654-4a29-8abd-43d300baa351" providerId="ADAL" clId="{2E927D1D-B7B7-4B66-BE51-C9EF96C3754A}" dt="2020-06-09T18:52:04.171" v="649" actId="21"/>
          <ac:spMkLst>
            <pc:docMk/>
            <pc:sldMk cId="2314025107" sldId="5075"/>
            <ac:spMk id="2" creationId="{841C6850-F5C0-4FD2-9A0D-BD17F7A7EDC2}"/>
          </ac:spMkLst>
        </pc:spChg>
      </pc:sldChg>
      <pc:sldChg chg="addSp">
        <pc:chgData name="Martin Hinshelwood" userId="ea9573be-3654-4a29-8abd-43d300baa351" providerId="ADAL" clId="{2E927D1D-B7B7-4B66-BE51-C9EF96C3754A}" dt="2020-06-09T18:48:04.459" v="576"/>
        <pc:sldMkLst>
          <pc:docMk/>
          <pc:sldMk cId="2377472571" sldId="5076"/>
        </pc:sldMkLst>
        <pc:picChg chg="add">
          <ac:chgData name="Martin Hinshelwood" userId="ea9573be-3654-4a29-8abd-43d300baa351" providerId="ADAL" clId="{2E927D1D-B7B7-4B66-BE51-C9EF96C3754A}" dt="2020-06-09T18:48:04.459" v="576"/>
          <ac:picMkLst>
            <pc:docMk/>
            <pc:sldMk cId="2377472571" sldId="5076"/>
            <ac:picMk id="2050" creationId="{71492BED-69D0-494E-8302-A540A2D0712D}"/>
          </ac:picMkLst>
        </pc:picChg>
      </pc:sldChg>
      <pc:sldChg chg="delSp modSp add del mod modNotesTx">
        <pc:chgData name="Martin Hinshelwood" userId="ea9573be-3654-4a29-8abd-43d300baa351" providerId="ADAL" clId="{2E927D1D-B7B7-4B66-BE51-C9EF96C3754A}" dt="2020-06-09T18:48:12.750" v="580" actId="20577"/>
        <pc:sldMkLst>
          <pc:docMk/>
          <pc:sldMk cId="2671665485" sldId="5076"/>
        </pc:sldMkLst>
        <pc:spChg chg="mod">
          <ac:chgData name="Martin Hinshelwood" userId="ea9573be-3654-4a29-8abd-43d300baa351" providerId="ADAL" clId="{2E927D1D-B7B7-4B66-BE51-C9EF96C3754A}" dt="2020-06-09T18:48:12.750" v="580" actId="20577"/>
          <ac:spMkLst>
            <pc:docMk/>
            <pc:sldMk cId="2671665485" sldId="5076"/>
            <ac:spMk id="3" creationId="{5791D69E-C06B-4354-98F8-C8D1344641FA}"/>
          </ac:spMkLst>
        </pc:spChg>
        <pc:picChg chg="del">
          <ac:chgData name="Martin Hinshelwood" userId="ea9573be-3654-4a29-8abd-43d300baa351" providerId="ADAL" clId="{2E927D1D-B7B7-4B66-BE51-C9EF96C3754A}" dt="2020-06-09T18:48:03.826" v="575" actId="478"/>
          <ac:picMkLst>
            <pc:docMk/>
            <pc:sldMk cId="2671665485" sldId="5076"/>
            <ac:picMk id="1026" creationId="{487752CE-0D3A-4850-8E56-05CC359CD013}"/>
          </ac:picMkLst>
        </pc:picChg>
      </pc:sldChg>
      <pc:sldChg chg="addSp">
        <pc:chgData name="Martin Hinshelwood" userId="ea9573be-3654-4a29-8abd-43d300baa351" providerId="ADAL" clId="{2E927D1D-B7B7-4B66-BE51-C9EF96C3754A}" dt="2020-06-09T18:49:19.875" v="604"/>
        <pc:sldMkLst>
          <pc:docMk/>
          <pc:sldMk cId="475650967" sldId="5077"/>
        </pc:sldMkLst>
        <pc:picChg chg="add">
          <ac:chgData name="Martin Hinshelwood" userId="ea9573be-3654-4a29-8abd-43d300baa351" providerId="ADAL" clId="{2E927D1D-B7B7-4B66-BE51-C9EF96C3754A}" dt="2020-06-09T18:49:19.875" v="604"/>
          <ac:picMkLst>
            <pc:docMk/>
            <pc:sldMk cId="475650967" sldId="5077"/>
            <ac:picMk id="3074" creationId="{27E52C54-15E3-4B8D-8CC8-EFF0FED9C6D8}"/>
          </ac:picMkLst>
        </pc:picChg>
      </pc:sldChg>
      <pc:sldChg chg="delSp modSp add del mod modNotesTx">
        <pc:chgData name="Martin Hinshelwood" userId="ea9573be-3654-4a29-8abd-43d300baa351" providerId="ADAL" clId="{2E927D1D-B7B7-4B66-BE51-C9EF96C3754A}" dt="2020-06-09T18:49:25.600" v="609" actId="1076"/>
        <pc:sldMkLst>
          <pc:docMk/>
          <pc:sldMk cId="4198766742" sldId="5077"/>
        </pc:sldMkLst>
        <pc:spChg chg="mod">
          <ac:chgData name="Martin Hinshelwood" userId="ea9573be-3654-4a29-8abd-43d300baa351" providerId="ADAL" clId="{2E927D1D-B7B7-4B66-BE51-C9EF96C3754A}" dt="2020-06-09T18:49:04.054" v="602" actId="313"/>
          <ac:spMkLst>
            <pc:docMk/>
            <pc:sldMk cId="4198766742" sldId="5077"/>
            <ac:spMk id="3" creationId="{5791D69E-C06B-4354-98F8-C8D1344641FA}"/>
          </ac:spMkLst>
        </pc:spChg>
        <pc:picChg chg="del">
          <ac:chgData name="Martin Hinshelwood" userId="ea9573be-3654-4a29-8abd-43d300baa351" providerId="ADAL" clId="{2E927D1D-B7B7-4B66-BE51-C9EF96C3754A}" dt="2020-06-09T18:49:05.022" v="603" actId="478"/>
          <ac:picMkLst>
            <pc:docMk/>
            <pc:sldMk cId="4198766742" sldId="5077"/>
            <ac:picMk id="2050" creationId="{71492BED-69D0-494E-8302-A540A2D0712D}"/>
          </ac:picMkLst>
        </pc:picChg>
        <pc:picChg chg="mod">
          <ac:chgData name="Martin Hinshelwood" userId="ea9573be-3654-4a29-8abd-43d300baa351" providerId="ADAL" clId="{2E927D1D-B7B7-4B66-BE51-C9EF96C3754A}" dt="2020-06-09T18:49:25.600" v="609" actId="1076"/>
          <ac:picMkLst>
            <pc:docMk/>
            <pc:sldMk cId="4198766742" sldId="5077"/>
            <ac:picMk id="3074" creationId="{27E52C54-15E3-4B8D-8CC8-EFF0FED9C6D8}"/>
          </ac:picMkLst>
        </pc:picChg>
      </pc:sldChg>
      <pc:sldChg chg="delSp modSp add del mod modNotesTx">
        <pc:chgData name="Martin Hinshelwood" userId="ea9573be-3654-4a29-8abd-43d300baa351" providerId="ADAL" clId="{2E927D1D-B7B7-4B66-BE51-C9EF96C3754A}" dt="2020-06-09T18:50:50.873" v="633"/>
        <pc:sldMkLst>
          <pc:docMk/>
          <pc:sldMk cId="92034983" sldId="5078"/>
        </pc:sldMkLst>
        <pc:spChg chg="mod">
          <ac:chgData name="Martin Hinshelwood" userId="ea9573be-3654-4a29-8abd-43d300baa351" providerId="ADAL" clId="{2E927D1D-B7B7-4B66-BE51-C9EF96C3754A}" dt="2020-06-09T18:49:42.303" v="625" actId="20577"/>
          <ac:spMkLst>
            <pc:docMk/>
            <pc:sldMk cId="92034983" sldId="5078"/>
            <ac:spMk id="3" creationId="{5791D69E-C06B-4354-98F8-C8D1344641FA}"/>
          </ac:spMkLst>
        </pc:spChg>
        <pc:picChg chg="del">
          <ac:chgData name="Martin Hinshelwood" userId="ea9573be-3654-4a29-8abd-43d300baa351" providerId="ADAL" clId="{2E927D1D-B7B7-4B66-BE51-C9EF96C3754A}" dt="2020-06-09T18:50:35.488" v="626" actId="478"/>
          <ac:picMkLst>
            <pc:docMk/>
            <pc:sldMk cId="92034983" sldId="5078"/>
            <ac:picMk id="3074" creationId="{27E52C54-15E3-4B8D-8CC8-EFF0FED9C6D8}"/>
          </ac:picMkLst>
        </pc:picChg>
        <pc:picChg chg="mod">
          <ac:chgData name="Martin Hinshelwood" userId="ea9573be-3654-4a29-8abd-43d300baa351" providerId="ADAL" clId="{2E927D1D-B7B7-4B66-BE51-C9EF96C3754A}" dt="2020-06-09T18:50:42.310" v="631" actId="1076"/>
          <ac:picMkLst>
            <pc:docMk/>
            <pc:sldMk cId="92034983" sldId="5078"/>
            <ac:picMk id="4098" creationId="{ED86530E-5CE3-47A6-8A8B-DD5CCEA8041B}"/>
          </ac:picMkLst>
        </pc:picChg>
      </pc:sldChg>
      <pc:sldChg chg="new del">
        <pc:chgData name="Martin Hinshelwood" userId="ea9573be-3654-4a29-8abd-43d300baa351" providerId="ADAL" clId="{2E927D1D-B7B7-4B66-BE51-C9EF96C3754A}" dt="2020-06-09T18:49:37.379" v="613" actId="47"/>
        <pc:sldMkLst>
          <pc:docMk/>
          <pc:sldMk cId="560486542" sldId="5078"/>
        </pc:sldMkLst>
      </pc:sldChg>
      <pc:sldChg chg="addSp">
        <pc:chgData name="Martin Hinshelwood" userId="ea9573be-3654-4a29-8abd-43d300baa351" providerId="ADAL" clId="{2E927D1D-B7B7-4B66-BE51-C9EF96C3754A}" dt="2020-06-09T18:50:35.836" v="627"/>
        <pc:sldMkLst>
          <pc:docMk/>
          <pc:sldMk cId="2383403906" sldId="5078"/>
        </pc:sldMkLst>
        <pc:picChg chg="add">
          <ac:chgData name="Martin Hinshelwood" userId="ea9573be-3654-4a29-8abd-43d300baa351" providerId="ADAL" clId="{2E927D1D-B7B7-4B66-BE51-C9EF96C3754A}" dt="2020-06-09T18:50:35.836" v="627"/>
          <ac:picMkLst>
            <pc:docMk/>
            <pc:sldMk cId="2383403906" sldId="5078"/>
            <ac:picMk id="4098" creationId="{ED86530E-5CE3-47A6-8A8B-DD5CCEA8041B}"/>
          </ac:picMkLst>
        </pc:picChg>
      </pc:sldChg>
      <pc:sldChg chg="new del">
        <pc:chgData name="Martin Hinshelwood" userId="ea9573be-3654-4a29-8abd-43d300baa351" providerId="ADAL" clId="{2E927D1D-B7B7-4B66-BE51-C9EF96C3754A}" dt="2020-06-09T18:53:04.610" v="677" actId="47"/>
        <pc:sldMkLst>
          <pc:docMk/>
          <pc:sldMk cId="1162662040" sldId="5079"/>
        </pc:sldMkLst>
      </pc:sldChg>
      <pc:sldChg chg="addSp">
        <pc:chgData name="Martin Hinshelwood" userId="ea9573be-3654-4a29-8abd-43d300baa351" providerId="ADAL" clId="{2E927D1D-B7B7-4B66-BE51-C9EF96C3754A}" dt="2020-06-09T18:51:47.498" v="637"/>
        <pc:sldMkLst>
          <pc:docMk/>
          <pc:sldMk cId="2482011626" sldId="5080"/>
        </pc:sldMkLst>
        <pc:picChg chg="add">
          <ac:chgData name="Martin Hinshelwood" userId="ea9573be-3654-4a29-8abd-43d300baa351" providerId="ADAL" clId="{2E927D1D-B7B7-4B66-BE51-C9EF96C3754A}" dt="2020-06-09T18:51:47.498" v="637"/>
          <ac:picMkLst>
            <pc:docMk/>
            <pc:sldMk cId="2482011626" sldId="5080"/>
            <ac:picMk id="5122" creationId="{7FE5709E-D5D0-419D-B7AF-4EC5DA99D3A9}"/>
          </ac:picMkLst>
        </pc:picChg>
      </pc:sldChg>
      <pc:sldChg chg="delSp modSp add del mod modNotesTx">
        <pc:chgData name="Martin Hinshelwood" userId="ea9573be-3654-4a29-8abd-43d300baa351" providerId="ADAL" clId="{2E927D1D-B7B7-4B66-BE51-C9EF96C3754A}" dt="2020-06-09T18:52:13.237" v="651" actId="1076"/>
        <pc:sldMkLst>
          <pc:docMk/>
          <pc:sldMk cId="2792049018" sldId="5080"/>
        </pc:sldMkLst>
        <pc:spChg chg="mod">
          <ac:chgData name="Martin Hinshelwood" userId="ea9573be-3654-4a29-8abd-43d300baa351" providerId="ADAL" clId="{2E927D1D-B7B7-4B66-BE51-C9EF96C3754A}" dt="2020-06-09T18:51:53.822" v="648" actId="20577"/>
          <ac:spMkLst>
            <pc:docMk/>
            <pc:sldMk cId="2792049018" sldId="5080"/>
            <ac:spMk id="3" creationId="{5791D69E-C06B-4354-98F8-C8D1344641FA}"/>
          </ac:spMkLst>
        </pc:spChg>
        <pc:picChg chg="del">
          <ac:chgData name="Martin Hinshelwood" userId="ea9573be-3654-4a29-8abd-43d300baa351" providerId="ADAL" clId="{2E927D1D-B7B7-4B66-BE51-C9EF96C3754A}" dt="2020-06-09T18:51:46.160" v="636" actId="478"/>
          <ac:picMkLst>
            <pc:docMk/>
            <pc:sldMk cId="2792049018" sldId="5080"/>
            <ac:picMk id="4098" creationId="{ED86530E-5CE3-47A6-8A8B-DD5CCEA8041B}"/>
          </ac:picMkLst>
        </pc:picChg>
        <pc:picChg chg="mod">
          <ac:chgData name="Martin Hinshelwood" userId="ea9573be-3654-4a29-8abd-43d300baa351" providerId="ADAL" clId="{2E927D1D-B7B7-4B66-BE51-C9EF96C3754A}" dt="2020-06-09T18:52:13.237" v="651" actId="1076"/>
          <ac:picMkLst>
            <pc:docMk/>
            <pc:sldMk cId="2792049018" sldId="5080"/>
            <ac:picMk id="5122" creationId="{7FE5709E-D5D0-419D-B7AF-4EC5DA99D3A9}"/>
          </ac:picMkLst>
        </pc:picChg>
      </pc:sldChg>
      <pc:sldChg chg="delSp modSp add del mod">
        <pc:chgData name="Martin Hinshelwood" userId="ea9573be-3654-4a29-8abd-43d300baa351" providerId="ADAL" clId="{2E927D1D-B7B7-4B66-BE51-C9EF96C3754A}" dt="2020-06-09T18:52:58.270" v="675" actId="1076"/>
        <pc:sldMkLst>
          <pc:docMk/>
          <pc:sldMk cId="1457900777" sldId="5081"/>
        </pc:sldMkLst>
        <pc:spChg chg="mod">
          <ac:chgData name="Martin Hinshelwood" userId="ea9573be-3654-4a29-8abd-43d300baa351" providerId="ADAL" clId="{2E927D1D-B7B7-4B66-BE51-C9EF96C3754A}" dt="2020-06-09T18:52:20.962" v="668" actId="20577"/>
          <ac:spMkLst>
            <pc:docMk/>
            <pc:sldMk cId="1457900777" sldId="5081"/>
            <ac:spMk id="3" creationId="{5791D69E-C06B-4354-98F8-C8D1344641FA}"/>
          </ac:spMkLst>
        </pc:spChg>
        <pc:picChg chg="del">
          <ac:chgData name="Martin Hinshelwood" userId="ea9573be-3654-4a29-8abd-43d300baa351" providerId="ADAL" clId="{2E927D1D-B7B7-4B66-BE51-C9EF96C3754A}" dt="2020-06-09T18:52:50.866" v="669" actId="478"/>
          <ac:picMkLst>
            <pc:docMk/>
            <pc:sldMk cId="1457900777" sldId="5081"/>
            <ac:picMk id="5122" creationId="{7FE5709E-D5D0-419D-B7AF-4EC5DA99D3A9}"/>
          </ac:picMkLst>
        </pc:picChg>
        <pc:picChg chg="mod">
          <ac:chgData name="Martin Hinshelwood" userId="ea9573be-3654-4a29-8abd-43d300baa351" providerId="ADAL" clId="{2E927D1D-B7B7-4B66-BE51-C9EF96C3754A}" dt="2020-06-09T18:52:58.270" v="675" actId="1076"/>
          <ac:picMkLst>
            <pc:docMk/>
            <pc:sldMk cId="1457900777" sldId="5081"/>
            <ac:picMk id="6146" creationId="{8FB2C1E1-4D32-4A31-9CA9-42B0EAF731DB}"/>
          </ac:picMkLst>
        </pc:picChg>
      </pc:sldChg>
      <pc:sldChg chg="addSp">
        <pc:chgData name="Martin Hinshelwood" userId="ea9573be-3654-4a29-8abd-43d300baa351" providerId="ADAL" clId="{2E927D1D-B7B7-4B66-BE51-C9EF96C3754A}" dt="2020-06-09T18:52:52.388" v="670"/>
        <pc:sldMkLst>
          <pc:docMk/>
          <pc:sldMk cId="2548454128" sldId="5081"/>
        </pc:sldMkLst>
        <pc:picChg chg="add">
          <ac:chgData name="Martin Hinshelwood" userId="ea9573be-3654-4a29-8abd-43d300baa351" providerId="ADAL" clId="{2E927D1D-B7B7-4B66-BE51-C9EF96C3754A}" dt="2020-06-09T18:52:52.388" v="670"/>
          <ac:picMkLst>
            <pc:docMk/>
            <pc:sldMk cId="2548454128" sldId="5081"/>
            <ac:picMk id="6146" creationId="{8FB2C1E1-4D32-4A31-9CA9-42B0EAF731DB}"/>
          </ac:picMkLst>
        </pc:picChg>
      </pc:sldChg>
      <pc:sldChg chg="modSp add mod">
        <pc:chgData name="Martin Hinshelwood" userId="ea9573be-3654-4a29-8abd-43d300baa351" providerId="ADAL" clId="{2E927D1D-B7B7-4B66-BE51-C9EF96C3754A}" dt="2020-06-09T19:02:11.342" v="842" actId="20577"/>
        <pc:sldMkLst>
          <pc:docMk/>
          <pc:sldMk cId="518864040" sldId="5082"/>
        </pc:sldMkLst>
        <pc:spChg chg="mod">
          <ac:chgData name="Martin Hinshelwood" userId="ea9573be-3654-4a29-8abd-43d300baa351" providerId="ADAL" clId="{2E927D1D-B7B7-4B66-BE51-C9EF96C3754A}" dt="2020-06-09T19:02:11.342" v="842" actId="20577"/>
          <ac:spMkLst>
            <pc:docMk/>
            <pc:sldMk cId="518864040" sldId="5082"/>
            <ac:spMk id="4" creationId="{00000000-0000-0000-0000-000000000000}"/>
          </ac:spMkLst>
        </pc:spChg>
      </pc:sldChg>
      <pc:sldChg chg="add mod modShow">
        <pc:chgData name="Martin Hinshelwood" userId="ea9573be-3654-4a29-8abd-43d300baa351" providerId="ADAL" clId="{2E927D1D-B7B7-4B66-BE51-C9EF96C3754A}" dt="2020-06-09T21:48:28.564" v="1051" actId="729"/>
        <pc:sldMkLst>
          <pc:docMk/>
          <pc:sldMk cId="2637406716" sldId="5083"/>
        </pc:sldMkLst>
      </pc:sldChg>
      <pc:sldChg chg="add">
        <pc:chgData name="Martin Hinshelwood" userId="ea9573be-3654-4a29-8abd-43d300baa351" providerId="ADAL" clId="{2E927D1D-B7B7-4B66-BE51-C9EF96C3754A}" dt="2020-06-09T20:37:04.880" v="847" actId="22"/>
        <pc:sldMkLst>
          <pc:docMk/>
          <pc:sldMk cId="2966975655" sldId="5084"/>
        </pc:sldMkLst>
      </pc:sldChg>
      <pc:sldChg chg="modSp add mod modShow">
        <pc:chgData name="Martin Hinshelwood" userId="ea9573be-3654-4a29-8abd-43d300baa351" providerId="ADAL" clId="{2E927D1D-B7B7-4B66-BE51-C9EF96C3754A}" dt="2020-06-09T21:55:51.747" v="1055" actId="20577"/>
        <pc:sldMkLst>
          <pc:docMk/>
          <pc:sldMk cId="1119788442" sldId="5085"/>
        </pc:sldMkLst>
        <pc:spChg chg="mod">
          <ac:chgData name="Martin Hinshelwood" userId="ea9573be-3654-4a29-8abd-43d300baa351" providerId="ADAL" clId="{2E927D1D-B7B7-4B66-BE51-C9EF96C3754A}" dt="2020-06-09T21:55:51.747" v="1055" actId="20577"/>
          <ac:spMkLst>
            <pc:docMk/>
            <pc:sldMk cId="1119788442" sldId="5085"/>
            <ac:spMk id="16" creationId="{00000000-0000-0000-0000-000000000000}"/>
          </ac:spMkLst>
        </pc:spChg>
      </pc:sldChg>
      <pc:sldChg chg="addSp delSp modSp add mod delAnim modAnim">
        <pc:chgData name="Martin Hinshelwood" userId="ea9573be-3654-4a29-8abd-43d300baa351" providerId="ADAL" clId="{2E927D1D-B7B7-4B66-BE51-C9EF96C3754A}" dt="2020-06-09T22:08:54.498" v="1182" actId="1076"/>
        <pc:sldMkLst>
          <pc:docMk/>
          <pc:sldMk cId="2533645507" sldId="5086"/>
        </pc:sldMkLst>
        <pc:spChg chg="add del mod">
          <ac:chgData name="Martin Hinshelwood" userId="ea9573be-3654-4a29-8abd-43d300baa351" providerId="ADAL" clId="{2E927D1D-B7B7-4B66-BE51-C9EF96C3754A}" dt="2020-06-09T21:58:16.755" v="1056" actId="478"/>
          <ac:spMkLst>
            <pc:docMk/>
            <pc:sldMk cId="2533645507" sldId="5086"/>
            <ac:spMk id="10" creationId="{15CB9391-7D2B-4878-92DB-72CCA693AACE}"/>
          </ac:spMkLst>
        </pc:spChg>
        <pc:spChg chg="add mod">
          <ac:chgData name="Martin Hinshelwood" userId="ea9573be-3654-4a29-8abd-43d300baa351" providerId="ADAL" clId="{2E927D1D-B7B7-4B66-BE51-C9EF96C3754A}" dt="2020-06-09T21:59:04.947" v="1063" actId="1076"/>
          <ac:spMkLst>
            <pc:docMk/>
            <pc:sldMk cId="2533645507" sldId="5086"/>
            <ac:spMk id="12" creationId="{287578EA-EFC5-402B-8993-46B3153C749B}"/>
          </ac:spMkLst>
        </pc:spChg>
        <pc:spChg chg="mod">
          <ac:chgData name="Martin Hinshelwood" userId="ea9573be-3654-4a29-8abd-43d300baa351" providerId="ADAL" clId="{2E927D1D-B7B7-4B66-BE51-C9EF96C3754A}" dt="2020-06-09T22:00:01.043" v="1165" actId="20577"/>
          <ac:spMkLst>
            <pc:docMk/>
            <pc:sldMk cId="2533645507" sldId="5086"/>
            <ac:spMk id="18" creationId="{00000000-0000-0000-0000-000000000000}"/>
          </ac:spMkLst>
        </pc:spChg>
        <pc:picChg chg="mod">
          <ac:chgData name="Martin Hinshelwood" userId="ea9573be-3654-4a29-8abd-43d300baa351" providerId="ADAL" clId="{2E927D1D-B7B7-4B66-BE51-C9EF96C3754A}" dt="2020-06-09T22:08:54.498" v="1182" actId="1076"/>
          <ac:picMkLst>
            <pc:docMk/>
            <pc:sldMk cId="2533645507" sldId="5086"/>
            <ac:picMk id="4" creationId="{B629C14D-3B06-414C-A034-9EE395756E49}"/>
          </ac:picMkLst>
        </pc:picChg>
        <pc:picChg chg="add del mod">
          <ac:chgData name="Martin Hinshelwood" userId="ea9573be-3654-4a29-8abd-43d300baa351" providerId="ADAL" clId="{2E927D1D-B7B7-4B66-BE51-C9EF96C3754A}" dt="2020-06-09T22:06:23.464" v="1178" actId="478"/>
          <ac:picMkLst>
            <pc:docMk/>
            <pc:sldMk cId="2533645507" sldId="5086"/>
            <ac:picMk id="6" creationId="{3EE1FD90-8821-4A02-A3E8-612175EDF24F}"/>
          </ac:picMkLst>
        </pc:picChg>
      </pc:sldChg>
      <pc:sldChg chg="delSp add mod modNotesTx">
        <pc:chgData name="Martin Hinshelwood" userId="ea9573be-3654-4a29-8abd-43d300baa351" providerId="ADAL" clId="{2E927D1D-B7B7-4B66-BE51-C9EF96C3754A}" dt="2020-06-09T22:10:52.057" v="1183"/>
        <pc:sldMkLst>
          <pc:docMk/>
          <pc:sldMk cId="2445810471" sldId="5087"/>
        </pc:sldMkLst>
        <pc:picChg chg="del">
          <ac:chgData name="Martin Hinshelwood" userId="ea9573be-3654-4a29-8abd-43d300baa351" providerId="ADAL" clId="{2E927D1D-B7B7-4B66-BE51-C9EF96C3754A}" dt="2020-06-09T22:00:38.499" v="1167" actId="478"/>
          <ac:picMkLst>
            <pc:docMk/>
            <pc:sldMk cId="2445810471" sldId="5087"/>
            <ac:picMk id="4" creationId="{B629C14D-3B06-414C-A034-9EE395756E49}"/>
          </ac:picMkLst>
        </pc:picChg>
      </pc:sldChg>
      <pc:sldChg chg="addSp modSp add mod">
        <pc:chgData name="Martin Hinshelwood" userId="ea9573be-3654-4a29-8abd-43d300baa351" providerId="ADAL" clId="{2E927D1D-B7B7-4B66-BE51-C9EF96C3754A}" dt="2020-06-17T11:44:37.938" v="1230" actId="20577"/>
        <pc:sldMkLst>
          <pc:docMk/>
          <pc:sldMk cId="688139130" sldId="5088"/>
        </pc:sldMkLst>
        <pc:spChg chg="mod">
          <ac:chgData name="Martin Hinshelwood" userId="ea9573be-3654-4a29-8abd-43d300baa351" providerId="ADAL" clId="{2E927D1D-B7B7-4B66-BE51-C9EF96C3754A}" dt="2020-06-17T11:44:37.938" v="1230" actId="20577"/>
          <ac:spMkLst>
            <pc:docMk/>
            <pc:sldMk cId="688139130" sldId="5088"/>
            <ac:spMk id="2" creationId="{E0DD29B7-3891-4BA0-8108-36A6DD4EB6DB}"/>
          </ac:spMkLst>
        </pc:spChg>
        <pc:spChg chg="mod">
          <ac:chgData name="Martin Hinshelwood" userId="ea9573be-3654-4a29-8abd-43d300baa351" providerId="ADAL" clId="{2E927D1D-B7B7-4B66-BE51-C9EF96C3754A}" dt="2020-06-17T11:43:52.020" v="1202" actId="27636"/>
          <ac:spMkLst>
            <pc:docMk/>
            <pc:sldMk cId="688139130" sldId="5088"/>
            <ac:spMk id="6" creationId="{7B4742A5-CD29-4D44-B37F-0459B665DDAD}"/>
          </ac:spMkLst>
        </pc:spChg>
        <pc:picChg chg="add mod">
          <ac:chgData name="Martin Hinshelwood" userId="ea9573be-3654-4a29-8abd-43d300baa351" providerId="ADAL" clId="{2E927D1D-B7B7-4B66-BE51-C9EF96C3754A}" dt="2020-06-17T11:44:34.457" v="1226" actId="1076"/>
          <ac:picMkLst>
            <pc:docMk/>
            <pc:sldMk cId="688139130" sldId="5088"/>
            <ac:picMk id="9" creationId="{7DFB0DCE-4A55-4F77-8179-466BD9D5323C}"/>
          </ac:picMkLst>
        </pc:picChg>
      </pc:sldChg>
      <pc:sldMasterChg chg="del delSldLayout">
        <pc:chgData name="Martin Hinshelwood" userId="ea9573be-3654-4a29-8abd-43d300baa351" providerId="ADAL" clId="{2E927D1D-B7B7-4B66-BE51-C9EF96C3754A}" dt="2020-06-09T18:41:19.367" v="317" actId="2696"/>
        <pc:sldMasterMkLst>
          <pc:docMk/>
          <pc:sldMasterMk cId="3229870006" sldId="2147484325"/>
        </pc:sldMasterMkLst>
        <pc:sldLayoutChg chg="del">
          <pc:chgData name="Martin Hinshelwood" userId="ea9573be-3654-4a29-8abd-43d300baa351" providerId="ADAL" clId="{2E927D1D-B7B7-4B66-BE51-C9EF96C3754A}" dt="2020-06-09T18:41:12.395" v="294" actId="2696"/>
          <pc:sldLayoutMkLst>
            <pc:docMk/>
            <pc:sldMasterMk cId="3229870006" sldId="2147484325"/>
            <pc:sldLayoutMk cId="1048740889" sldId="2147484326"/>
          </pc:sldLayoutMkLst>
        </pc:sldLayoutChg>
        <pc:sldLayoutChg chg="del">
          <pc:chgData name="Martin Hinshelwood" userId="ea9573be-3654-4a29-8abd-43d300baa351" providerId="ADAL" clId="{2E927D1D-B7B7-4B66-BE51-C9EF96C3754A}" dt="2020-06-09T18:41:12.840" v="295" actId="2696"/>
          <pc:sldLayoutMkLst>
            <pc:docMk/>
            <pc:sldMasterMk cId="3229870006" sldId="2147484325"/>
            <pc:sldLayoutMk cId="461817048" sldId="2147484327"/>
          </pc:sldLayoutMkLst>
        </pc:sldLayoutChg>
        <pc:sldLayoutChg chg="del">
          <pc:chgData name="Martin Hinshelwood" userId="ea9573be-3654-4a29-8abd-43d300baa351" providerId="ADAL" clId="{2E927D1D-B7B7-4B66-BE51-C9EF96C3754A}" dt="2020-06-09T18:41:13.067" v="296" actId="2696"/>
          <pc:sldLayoutMkLst>
            <pc:docMk/>
            <pc:sldMasterMk cId="3229870006" sldId="2147484325"/>
            <pc:sldLayoutMk cId="1722911174" sldId="2147484328"/>
          </pc:sldLayoutMkLst>
        </pc:sldLayoutChg>
        <pc:sldLayoutChg chg="del">
          <pc:chgData name="Martin Hinshelwood" userId="ea9573be-3654-4a29-8abd-43d300baa351" providerId="ADAL" clId="{2E927D1D-B7B7-4B66-BE51-C9EF96C3754A}" dt="2020-06-09T18:41:13.304" v="297" actId="2696"/>
          <pc:sldLayoutMkLst>
            <pc:docMk/>
            <pc:sldMasterMk cId="3229870006" sldId="2147484325"/>
            <pc:sldLayoutMk cId="309861612" sldId="2147484329"/>
          </pc:sldLayoutMkLst>
        </pc:sldLayoutChg>
        <pc:sldLayoutChg chg="del">
          <pc:chgData name="Martin Hinshelwood" userId="ea9573be-3654-4a29-8abd-43d300baa351" providerId="ADAL" clId="{2E927D1D-B7B7-4B66-BE51-C9EF96C3754A}" dt="2020-06-09T18:41:13.558" v="298" actId="2696"/>
          <pc:sldLayoutMkLst>
            <pc:docMk/>
            <pc:sldMasterMk cId="3229870006" sldId="2147484325"/>
            <pc:sldLayoutMk cId="463876926" sldId="2147484330"/>
          </pc:sldLayoutMkLst>
        </pc:sldLayoutChg>
        <pc:sldLayoutChg chg="del">
          <pc:chgData name="Martin Hinshelwood" userId="ea9573be-3654-4a29-8abd-43d300baa351" providerId="ADAL" clId="{2E927D1D-B7B7-4B66-BE51-C9EF96C3754A}" dt="2020-06-09T18:41:13.750" v="299" actId="2696"/>
          <pc:sldLayoutMkLst>
            <pc:docMk/>
            <pc:sldMasterMk cId="3229870006" sldId="2147484325"/>
            <pc:sldLayoutMk cId="3637974050" sldId="2147484331"/>
          </pc:sldLayoutMkLst>
        </pc:sldLayoutChg>
        <pc:sldLayoutChg chg="del">
          <pc:chgData name="Martin Hinshelwood" userId="ea9573be-3654-4a29-8abd-43d300baa351" providerId="ADAL" clId="{2E927D1D-B7B7-4B66-BE51-C9EF96C3754A}" dt="2020-06-09T18:41:13.961" v="300" actId="2696"/>
          <pc:sldLayoutMkLst>
            <pc:docMk/>
            <pc:sldMasterMk cId="3229870006" sldId="2147484325"/>
            <pc:sldLayoutMk cId="4002754045" sldId="2147484332"/>
          </pc:sldLayoutMkLst>
        </pc:sldLayoutChg>
        <pc:sldLayoutChg chg="del">
          <pc:chgData name="Martin Hinshelwood" userId="ea9573be-3654-4a29-8abd-43d300baa351" providerId="ADAL" clId="{2E927D1D-B7B7-4B66-BE51-C9EF96C3754A}" dt="2020-06-09T18:41:14.200" v="301" actId="2696"/>
          <pc:sldLayoutMkLst>
            <pc:docMk/>
            <pc:sldMasterMk cId="3229870006" sldId="2147484325"/>
            <pc:sldLayoutMk cId="3509325834" sldId="2147484333"/>
          </pc:sldLayoutMkLst>
        </pc:sldLayoutChg>
        <pc:sldLayoutChg chg="del">
          <pc:chgData name="Martin Hinshelwood" userId="ea9573be-3654-4a29-8abd-43d300baa351" providerId="ADAL" clId="{2E927D1D-B7B7-4B66-BE51-C9EF96C3754A}" dt="2020-06-09T18:41:14.403" v="302" actId="2696"/>
          <pc:sldLayoutMkLst>
            <pc:docMk/>
            <pc:sldMasterMk cId="3229870006" sldId="2147484325"/>
            <pc:sldLayoutMk cId="1420194015" sldId="2147484334"/>
          </pc:sldLayoutMkLst>
        </pc:sldLayoutChg>
        <pc:sldLayoutChg chg="del">
          <pc:chgData name="Martin Hinshelwood" userId="ea9573be-3654-4a29-8abd-43d300baa351" providerId="ADAL" clId="{2E927D1D-B7B7-4B66-BE51-C9EF96C3754A}" dt="2020-06-09T18:41:14.634" v="303" actId="2696"/>
          <pc:sldLayoutMkLst>
            <pc:docMk/>
            <pc:sldMasterMk cId="3229870006" sldId="2147484325"/>
            <pc:sldLayoutMk cId="2198158947" sldId="2147484335"/>
          </pc:sldLayoutMkLst>
        </pc:sldLayoutChg>
        <pc:sldLayoutChg chg="del">
          <pc:chgData name="Martin Hinshelwood" userId="ea9573be-3654-4a29-8abd-43d300baa351" providerId="ADAL" clId="{2E927D1D-B7B7-4B66-BE51-C9EF96C3754A}" dt="2020-06-09T18:41:14.841" v="304" actId="2696"/>
          <pc:sldLayoutMkLst>
            <pc:docMk/>
            <pc:sldMasterMk cId="3229870006" sldId="2147484325"/>
            <pc:sldLayoutMk cId="4006085501" sldId="2147484336"/>
          </pc:sldLayoutMkLst>
        </pc:sldLayoutChg>
        <pc:sldLayoutChg chg="del">
          <pc:chgData name="Martin Hinshelwood" userId="ea9573be-3654-4a29-8abd-43d300baa351" providerId="ADAL" clId="{2E927D1D-B7B7-4B66-BE51-C9EF96C3754A}" dt="2020-06-09T18:41:15.064" v="305" actId="2696"/>
          <pc:sldLayoutMkLst>
            <pc:docMk/>
            <pc:sldMasterMk cId="3229870006" sldId="2147484325"/>
            <pc:sldLayoutMk cId="3769257560" sldId="2147484337"/>
          </pc:sldLayoutMkLst>
        </pc:sldLayoutChg>
        <pc:sldLayoutChg chg="del">
          <pc:chgData name="Martin Hinshelwood" userId="ea9573be-3654-4a29-8abd-43d300baa351" providerId="ADAL" clId="{2E927D1D-B7B7-4B66-BE51-C9EF96C3754A}" dt="2020-06-09T18:41:15.289" v="306" actId="2696"/>
          <pc:sldLayoutMkLst>
            <pc:docMk/>
            <pc:sldMasterMk cId="3229870006" sldId="2147484325"/>
            <pc:sldLayoutMk cId="27966820" sldId="2147484338"/>
          </pc:sldLayoutMkLst>
        </pc:sldLayoutChg>
        <pc:sldLayoutChg chg="del">
          <pc:chgData name="Martin Hinshelwood" userId="ea9573be-3654-4a29-8abd-43d300baa351" providerId="ADAL" clId="{2E927D1D-B7B7-4B66-BE51-C9EF96C3754A}" dt="2020-06-09T18:41:15.524" v="307" actId="2696"/>
          <pc:sldLayoutMkLst>
            <pc:docMk/>
            <pc:sldMasterMk cId="3229870006" sldId="2147484325"/>
            <pc:sldLayoutMk cId="2770622862" sldId="2147484339"/>
          </pc:sldLayoutMkLst>
        </pc:sldLayoutChg>
        <pc:sldLayoutChg chg="del">
          <pc:chgData name="Martin Hinshelwood" userId="ea9573be-3654-4a29-8abd-43d300baa351" providerId="ADAL" clId="{2E927D1D-B7B7-4B66-BE51-C9EF96C3754A}" dt="2020-06-09T18:41:15.753" v="308" actId="2696"/>
          <pc:sldLayoutMkLst>
            <pc:docMk/>
            <pc:sldMasterMk cId="3229870006" sldId="2147484325"/>
            <pc:sldLayoutMk cId="3970543670" sldId="2147484340"/>
          </pc:sldLayoutMkLst>
        </pc:sldLayoutChg>
        <pc:sldLayoutChg chg="del">
          <pc:chgData name="Martin Hinshelwood" userId="ea9573be-3654-4a29-8abd-43d300baa351" providerId="ADAL" clId="{2E927D1D-B7B7-4B66-BE51-C9EF96C3754A}" dt="2020-06-09T18:41:15.975" v="309" actId="2696"/>
          <pc:sldLayoutMkLst>
            <pc:docMk/>
            <pc:sldMasterMk cId="3229870006" sldId="2147484325"/>
            <pc:sldLayoutMk cId="4009512079" sldId="2147484341"/>
          </pc:sldLayoutMkLst>
        </pc:sldLayoutChg>
        <pc:sldLayoutChg chg="del">
          <pc:chgData name="Martin Hinshelwood" userId="ea9573be-3654-4a29-8abd-43d300baa351" providerId="ADAL" clId="{2E927D1D-B7B7-4B66-BE51-C9EF96C3754A}" dt="2020-06-09T18:41:16.179" v="310" actId="2696"/>
          <pc:sldLayoutMkLst>
            <pc:docMk/>
            <pc:sldMasterMk cId="3229870006" sldId="2147484325"/>
            <pc:sldLayoutMk cId="1886846239" sldId="2147484342"/>
          </pc:sldLayoutMkLst>
        </pc:sldLayoutChg>
        <pc:sldLayoutChg chg="del">
          <pc:chgData name="Martin Hinshelwood" userId="ea9573be-3654-4a29-8abd-43d300baa351" providerId="ADAL" clId="{2E927D1D-B7B7-4B66-BE51-C9EF96C3754A}" dt="2020-06-09T18:41:16.406" v="311" actId="2696"/>
          <pc:sldLayoutMkLst>
            <pc:docMk/>
            <pc:sldMasterMk cId="3229870006" sldId="2147484325"/>
            <pc:sldLayoutMk cId="2653512843" sldId="2147484343"/>
          </pc:sldLayoutMkLst>
        </pc:sldLayoutChg>
        <pc:sldLayoutChg chg="del">
          <pc:chgData name="Martin Hinshelwood" userId="ea9573be-3654-4a29-8abd-43d300baa351" providerId="ADAL" clId="{2E927D1D-B7B7-4B66-BE51-C9EF96C3754A}" dt="2020-06-09T18:41:16.628" v="312" actId="2696"/>
          <pc:sldLayoutMkLst>
            <pc:docMk/>
            <pc:sldMasterMk cId="3229870006" sldId="2147484325"/>
            <pc:sldLayoutMk cId="1458023232" sldId="2147484344"/>
          </pc:sldLayoutMkLst>
        </pc:sldLayoutChg>
        <pc:sldLayoutChg chg="del">
          <pc:chgData name="Martin Hinshelwood" userId="ea9573be-3654-4a29-8abd-43d300baa351" providerId="ADAL" clId="{2E927D1D-B7B7-4B66-BE51-C9EF96C3754A}" dt="2020-06-09T18:41:16.872" v="313" actId="2696"/>
          <pc:sldLayoutMkLst>
            <pc:docMk/>
            <pc:sldMasterMk cId="3229870006" sldId="2147484325"/>
            <pc:sldLayoutMk cId="3531456568" sldId="2147484345"/>
          </pc:sldLayoutMkLst>
        </pc:sldLayoutChg>
        <pc:sldLayoutChg chg="del">
          <pc:chgData name="Martin Hinshelwood" userId="ea9573be-3654-4a29-8abd-43d300baa351" providerId="ADAL" clId="{2E927D1D-B7B7-4B66-BE51-C9EF96C3754A}" dt="2020-06-09T18:41:17.095" v="314" actId="2696"/>
          <pc:sldLayoutMkLst>
            <pc:docMk/>
            <pc:sldMasterMk cId="3229870006" sldId="2147484325"/>
            <pc:sldLayoutMk cId="2485888363" sldId="2147484346"/>
          </pc:sldLayoutMkLst>
        </pc:sldLayoutChg>
        <pc:sldLayoutChg chg="del">
          <pc:chgData name="Martin Hinshelwood" userId="ea9573be-3654-4a29-8abd-43d300baa351" providerId="ADAL" clId="{2E927D1D-B7B7-4B66-BE51-C9EF96C3754A}" dt="2020-06-09T18:41:17.459" v="315" actId="2696"/>
          <pc:sldLayoutMkLst>
            <pc:docMk/>
            <pc:sldMasterMk cId="3229870006" sldId="2147484325"/>
            <pc:sldLayoutMk cId="921148517" sldId="2147484347"/>
          </pc:sldLayoutMkLst>
        </pc:sldLayoutChg>
        <pc:sldLayoutChg chg="del">
          <pc:chgData name="Martin Hinshelwood" userId="ea9573be-3654-4a29-8abd-43d300baa351" providerId="ADAL" clId="{2E927D1D-B7B7-4B66-BE51-C9EF96C3754A}" dt="2020-06-09T18:41:18.086" v="316" actId="2696"/>
          <pc:sldLayoutMkLst>
            <pc:docMk/>
            <pc:sldMasterMk cId="3229870006" sldId="2147484325"/>
            <pc:sldLayoutMk cId="1002205376" sldId="2147484348"/>
          </pc:sldLayoutMkLst>
        </pc:sldLayoutChg>
      </pc:sldMasterChg>
      <pc:sldMasterChg chg="del delSldLayout">
        <pc:chgData name="Martin Hinshelwood" userId="ea9573be-3654-4a29-8abd-43d300baa351" providerId="ADAL" clId="{2E927D1D-B7B7-4B66-BE51-C9EF96C3754A}" dt="2020-06-09T18:41:24.520" v="332" actId="2696"/>
        <pc:sldMasterMkLst>
          <pc:docMk/>
          <pc:sldMasterMk cId="493865023" sldId="2147484349"/>
        </pc:sldMasterMkLst>
        <pc:sldLayoutChg chg="del">
          <pc:chgData name="Martin Hinshelwood" userId="ea9573be-3654-4a29-8abd-43d300baa351" providerId="ADAL" clId="{2E927D1D-B7B7-4B66-BE51-C9EF96C3754A}" dt="2020-06-09T18:41:20.520" v="318" actId="2696"/>
          <pc:sldLayoutMkLst>
            <pc:docMk/>
            <pc:sldMasterMk cId="493865023" sldId="2147484349"/>
            <pc:sldLayoutMk cId="2100081464" sldId="2147484350"/>
          </pc:sldLayoutMkLst>
        </pc:sldLayoutChg>
        <pc:sldLayoutChg chg="del">
          <pc:chgData name="Martin Hinshelwood" userId="ea9573be-3654-4a29-8abd-43d300baa351" providerId="ADAL" clId="{2E927D1D-B7B7-4B66-BE51-C9EF96C3754A}" dt="2020-06-09T18:41:20.741" v="319" actId="2696"/>
          <pc:sldLayoutMkLst>
            <pc:docMk/>
            <pc:sldMasterMk cId="493865023" sldId="2147484349"/>
            <pc:sldLayoutMk cId="3091594162" sldId="2147484351"/>
          </pc:sldLayoutMkLst>
        </pc:sldLayoutChg>
        <pc:sldLayoutChg chg="del">
          <pc:chgData name="Martin Hinshelwood" userId="ea9573be-3654-4a29-8abd-43d300baa351" providerId="ADAL" clId="{2E927D1D-B7B7-4B66-BE51-C9EF96C3754A}" dt="2020-06-09T18:41:20.951" v="320" actId="2696"/>
          <pc:sldLayoutMkLst>
            <pc:docMk/>
            <pc:sldMasterMk cId="493865023" sldId="2147484349"/>
            <pc:sldLayoutMk cId="376106185" sldId="2147484352"/>
          </pc:sldLayoutMkLst>
        </pc:sldLayoutChg>
        <pc:sldLayoutChg chg="del">
          <pc:chgData name="Martin Hinshelwood" userId="ea9573be-3654-4a29-8abd-43d300baa351" providerId="ADAL" clId="{2E927D1D-B7B7-4B66-BE51-C9EF96C3754A}" dt="2020-06-09T18:41:21.173" v="321" actId="2696"/>
          <pc:sldLayoutMkLst>
            <pc:docMk/>
            <pc:sldMasterMk cId="493865023" sldId="2147484349"/>
            <pc:sldLayoutMk cId="1492490550" sldId="2147484353"/>
          </pc:sldLayoutMkLst>
        </pc:sldLayoutChg>
        <pc:sldLayoutChg chg="del">
          <pc:chgData name="Martin Hinshelwood" userId="ea9573be-3654-4a29-8abd-43d300baa351" providerId="ADAL" clId="{2E927D1D-B7B7-4B66-BE51-C9EF96C3754A}" dt="2020-06-09T18:41:21.363" v="322" actId="2696"/>
          <pc:sldLayoutMkLst>
            <pc:docMk/>
            <pc:sldMasterMk cId="493865023" sldId="2147484349"/>
            <pc:sldLayoutMk cId="3537049123" sldId="2147484354"/>
          </pc:sldLayoutMkLst>
        </pc:sldLayoutChg>
        <pc:sldLayoutChg chg="del">
          <pc:chgData name="Martin Hinshelwood" userId="ea9573be-3654-4a29-8abd-43d300baa351" providerId="ADAL" clId="{2E927D1D-B7B7-4B66-BE51-C9EF96C3754A}" dt="2020-06-09T18:41:21.575" v="323" actId="2696"/>
          <pc:sldLayoutMkLst>
            <pc:docMk/>
            <pc:sldMasterMk cId="493865023" sldId="2147484349"/>
            <pc:sldLayoutMk cId="3184080737" sldId="2147484355"/>
          </pc:sldLayoutMkLst>
        </pc:sldLayoutChg>
        <pc:sldLayoutChg chg="del">
          <pc:chgData name="Martin Hinshelwood" userId="ea9573be-3654-4a29-8abd-43d300baa351" providerId="ADAL" clId="{2E927D1D-B7B7-4B66-BE51-C9EF96C3754A}" dt="2020-06-09T18:41:21.795" v="324" actId="2696"/>
          <pc:sldLayoutMkLst>
            <pc:docMk/>
            <pc:sldMasterMk cId="493865023" sldId="2147484349"/>
            <pc:sldLayoutMk cId="4243940598" sldId="2147484356"/>
          </pc:sldLayoutMkLst>
        </pc:sldLayoutChg>
        <pc:sldLayoutChg chg="del">
          <pc:chgData name="Martin Hinshelwood" userId="ea9573be-3654-4a29-8abd-43d300baa351" providerId="ADAL" clId="{2E927D1D-B7B7-4B66-BE51-C9EF96C3754A}" dt="2020-06-09T18:41:22.042" v="325" actId="2696"/>
          <pc:sldLayoutMkLst>
            <pc:docMk/>
            <pc:sldMasterMk cId="493865023" sldId="2147484349"/>
            <pc:sldLayoutMk cId="1714503740" sldId="2147484357"/>
          </pc:sldLayoutMkLst>
        </pc:sldLayoutChg>
        <pc:sldLayoutChg chg="del">
          <pc:chgData name="Martin Hinshelwood" userId="ea9573be-3654-4a29-8abd-43d300baa351" providerId="ADAL" clId="{2E927D1D-B7B7-4B66-BE51-C9EF96C3754A}" dt="2020-06-09T18:41:22.231" v="326" actId="2696"/>
          <pc:sldLayoutMkLst>
            <pc:docMk/>
            <pc:sldMasterMk cId="493865023" sldId="2147484349"/>
            <pc:sldLayoutMk cId="970905974" sldId="2147484358"/>
          </pc:sldLayoutMkLst>
        </pc:sldLayoutChg>
        <pc:sldLayoutChg chg="del">
          <pc:chgData name="Martin Hinshelwood" userId="ea9573be-3654-4a29-8abd-43d300baa351" providerId="ADAL" clId="{2E927D1D-B7B7-4B66-BE51-C9EF96C3754A}" dt="2020-06-09T18:41:22.470" v="327" actId="2696"/>
          <pc:sldLayoutMkLst>
            <pc:docMk/>
            <pc:sldMasterMk cId="493865023" sldId="2147484349"/>
            <pc:sldLayoutMk cId="197740111" sldId="2147484359"/>
          </pc:sldLayoutMkLst>
        </pc:sldLayoutChg>
        <pc:sldLayoutChg chg="del">
          <pc:chgData name="Martin Hinshelwood" userId="ea9573be-3654-4a29-8abd-43d300baa351" providerId="ADAL" clId="{2E927D1D-B7B7-4B66-BE51-C9EF96C3754A}" dt="2020-06-09T18:41:22.658" v="328" actId="2696"/>
          <pc:sldLayoutMkLst>
            <pc:docMk/>
            <pc:sldMasterMk cId="493865023" sldId="2147484349"/>
            <pc:sldLayoutMk cId="372707230" sldId="2147484360"/>
          </pc:sldLayoutMkLst>
        </pc:sldLayoutChg>
        <pc:sldLayoutChg chg="del">
          <pc:chgData name="Martin Hinshelwood" userId="ea9573be-3654-4a29-8abd-43d300baa351" providerId="ADAL" clId="{2E927D1D-B7B7-4B66-BE51-C9EF96C3754A}" dt="2020-06-09T18:41:22.886" v="329" actId="2696"/>
          <pc:sldLayoutMkLst>
            <pc:docMk/>
            <pc:sldMasterMk cId="493865023" sldId="2147484349"/>
            <pc:sldLayoutMk cId="1677144034" sldId="2147484362"/>
          </pc:sldLayoutMkLst>
        </pc:sldLayoutChg>
        <pc:sldLayoutChg chg="del">
          <pc:chgData name="Martin Hinshelwood" userId="ea9573be-3654-4a29-8abd-43d300baa351" providerId="ADAL" clId="{2E927D1D-B7B7-4B66-BE51-C9EF96C3754A}" dt="2020-06-09T18:41:23.107" v="330" actId="2696"/>
          <pc:sldLayoutMkLst>
            <pc:docMk/>
            <pc:sldMasterMk cId="493865023" sldId="2147484349"/>
            <pc:sldLayoutMk cId="1570174450" sldId="2147484363"/>
          </pc:sldLayoutMkLst>
        </pc:sldLayoutChg>
        <pc:sldLayoutChg chg="del">
          <pc:chgData name="Martin Hinshelwood" userId="ea9573be-3654-4a29-8abd-43d300baa351" providerId="ADAL" clId="{2E927D1D-B7B7-4B66-BE51-C9EF96C3754A}" dt="2020-06-09T18:41:23.748" v="331" actId="2696"/>
          <pc:sldLayoutMkLst>
            <pc:docMk/>
            <pc:sldMasterMk cId="493865023" sldId="2147484349"/>
            <pc:sldLayoutMk cId="3293493672" sldId="2147484364"/>
          </pc:sldLayoutMkLst>
        </pc:sldLayoutChg>
      </pc:sldMasterChg>
      <pc:sldMasterChg chg="del delSldLayout">
        <pc:chgData name="Martin Hinshelwood" userId="ea9573be-3654-4a29-8abd-43d300baa351" providerId="ADAL" clId="{2E927D1D-B7B7-4B66-BE51-C9EF96C3754A}" dt="2020-06-09T18:41:34.006" v="363" actId="2696"/>
        <pc:sldMasterMkLst>
          <pc:docMk/>
          <pc:sldMasterMk cId="628176887" sldId="2147484386"/>
        </pc:sldMasterMkLst>
        <pc:sldLayoutChg chg="del">
          <pc:chgData name="Martin Hinshelwood" userId="ea9573be-3654-4a29-8abd-43d300baa351" providerId="ADAL" clId="{2E927D1D-B7B7-4B66-BE51-C9EF96C3754A}" dt="2020-06-09T18:41:25.608" v="333" actId="2696"/>
          <pc:sldLayoutMkLst>
            <pc:docMk/>
            <pc:sldMasterMk cId="628176887" sldId="2147484386"/>
            <pc:sldLayoutMk cId="2819005624" sldId="2147484387"/>
          </pc:sldLayoutMkLst>
        </pc:sldLayoutChg>
        <pc:sldLayoutChg chg="del">
          <pc:chgData name="Martin Hinshelwood" userId="ea9573be-3654-4a29-8abd-43d300baa351" providerId="ADAL" clId="{2E927D1D-B7B7-4B66-BE51-C9EF96C3754A}" dt="2020-06-09T18:41:25.840" v="334" actId="2696"/>
          <pc:sldLayoutMkLst>
            <pc:docMk/>
            <pc:sldMasterMk cId="628176887" sldId="2147484386"/>
            <pc:sldLayoutMk cId="514807157" sldId="2147484388"/>
          </pc:sldLayoutMkLst>
        </pc:sldLayoutChg>
        <pc:sldLayoutChg chg="del">
          <pc:chgData name="Martin Hinshelwood" userId="ea9573be-3654-4a29-8abd-43d300baa351" providerId="ADAL" clId="{2E927D1D-B7B7-4B66-BE51-C9EF96C3754A}" dt="2020-06-09T18:41:26.054" v="335" actId="2696"/>
          <pc:sldLayoutMkLst>
            <pc:docMk/>
            <pc:sldMasterMk cId="628176887" sldId="2147484386"/>
            <pc:sldLayoutMk cId="3283057957" sldId="2147484389"/>
          </pc:sldLayoutMkLst>
        </pc:sldLayoutChg>
        <pc:sldLayoutChg chg="del">
          <pc:chgData name="Martin Hinshelwood" userId="ea9573be-3654-4a29-8abd-43d300baa351" providerId="ADAL" clId="{2E927D1D-B7B7-4B66-BE51-C9EF96C3754A}" dt="2020-06-09T18:41:26.244" v="336" actId="2696"/>
          <pc:sldLayoutMkLst>
            <pc:docMk/>
            <pc:sldMasterMk cId="628176887" sldId="2147484386"/>
            <pc:sldLayoutMk cId="1780691777" sldId="2147484390"/>
          </pc:sldLayoutMkLst>
        </pc:sldLayoutChg>
        <pc:sldLayoutChg chg="del">
          <pc:chgData name="Martin Hinshelwood" userId="ea9573be-3654-4a29-8abd-43d300baa351" providerId="ADAL" clId="{2E927D1D-B7B7-4B66-BE51-C9EF96C3754A}" dt="2020-06-09T18:41:26.471" v="337" actId="2696"/>
          <pc:sldLayoutMkLst>
            <pc:docMk/>
            <pc:sldMasterMk cId="628176887" sldId="2147484386"/>
            <pc:sldLayoutMk cId="3366222452" sldId="2147484391"/>
          </pc:sldLayoutMkLst>
        </pc:sldLayoutChg>
        <pc:sldLayoutChg chg="del">
          <pc:chgData name="Martin Hinshelwood" userId="ea9573be-3654-4a29-8abd-43d300baa351" providerId="ADAL" clId="{2E927D1D-B7B7-4B66-BE51-C9EF96C3754A}" dt="2020-06-09T18:41:26.706" v="338" actId="2696"/>
          <pc:sldLayoutMkLst>
            <pc:docMk/>
            <pc:sldMasterMk cId="628176887" sldId="2147484386"/>
            <pc:sldLayoutMk cId="2316321399" sldId="2147484392"/>
          </pc:sldLayoutMkLst>
        </pc:sldLayoutChg>
        <pc:sldLayoutChg chg="del">
          <pc:chgData name="Martin Hinshelwood" userId="ea9573be-3654-4a29-8abd-43d300baa351" providerId="ADAL" clId="{2E927D1D-B7B7-4B66-BE51-C9EF96C3754A}" dt="2020-06-09T18:41:26.939" v="339" actId="2696"/>
          <pc:sldLayoutMkLst>
            <pc:docMk/>
            <pc:sldMasterMk cId="628176887" sldId="2147484386"/>
            <pc:sldLayoutMk cId="3040884141" sldId="2147484393"/>
          </pc:sldLayoutMkLst>
        </pc:sldLayoutChg>
        <pc:sldLayoutChg chg="del">
          <pc:chgData name="Martin Hinshelwood" userId="ea9573be-3654-4a29-8abd-43d300baa351" providerId="ADAL" clId="{2E927D1D-B7B7-4B66-BE51-C9EF96C3754A}" dt="2020-06-09T18:41:27.174" v="340" actId="2696"/>
          <pc:sldLayoutMkLst>
            <pc:docMk/>
            <pc:sldMasterMk cId="628176887" sldId="2147484386"/>
            <pc:sldLayoutMk cId="3392942003" sldId="2147484394"/>
          </pc:sldLayoutMkLst>
        </pc:sldLayoutChg>
        <pc:sldLayoutChg chg="del">
          <pc:chgData name="Martin Hinshelwood" userId="ea9573be-3654-4a29-8abd-43d300baa351" providerId="ADAL" clId="{2E927D1D-B7B7-4B66-BE51-C9EF96C3754A}" dt="2020-06-09T18:41:27.397" v="341" actId="2696"/>
          <pc:sldLayoutMkLst>
            <pc:docMk/>
            <pc:sldMasterMk cId="628176887" sldId="2147484386"/>
            <pc:sldLayoutMk cId="3128629192" sldId="2147484395"/>
          </pc:sldLayoutMkLst>
        </pc:sldLayoutChg>
        <pc:sldLayoutChg chg="del">
          <pc:chgData name="Martin Hinshelwood" userId="ea9573be-3654-4a29-8abd-43d300baa351" providerId="ADAL" clId="{2E927D1D-B7B7-4B66-BE51-C9EF96C3754A}" dt="2020-06-09T18:41:27.620" v="342" actId="2696"/>
          <pc:sldLayoutMkLst>
            <pc:docMk/>
            <pc:sldMasterMk cId="628176887" sldId="2147484386"/>
            <pc:sldLayoutMk cId="712920096" sldId="2147484396"/>
          </pc:sldLayoutMkLst>
        </pc:sldLayoutChg>
        <pc:sldLayoutChg chg="del">
          <pc:chgData name="Martin Hinshelwood" userId="ea9573be-3654-4a29-8abd-43d300baa351" providerId="ADAL" clId="{2E927D1D-B7B7-4B66-BE51-C9EF96C3754A}" dt="2020-06-09T18:41:27.863" v="343" actId="2696"/>
          <pc:sldLayoutMkLst>
            <pc:docMk/>
            <pc:sldMasterMk cId="628176887" sldId="2147484386"/>
            <pc:sldLayoutMk cId="196946095" sldId="2147484397"/>
          </pc:sldLayoutMkLst>
        </pc:sldLayoutChg>
        <pc:sldLayoutChg chg="del">
          <pc:chgData name="Martin Hinshelwood" userId="ea9573be-3654-4a29-8abd-43d300baa351" providerId="ADAL" clId="{2E927D1D-B7B7-4B66-BE51-C9EF96C3754A}" dt="2020-06-09T18:41:28.085" v="344" actId="2696"/>
          <pc:sldLayoutMkLst>
            <pc:docMk/>
            <pc:sldMasterMk cId="628176887" sldId="2147484386"/>
            <pc:sldLayoutMk cId="2960772161" sldId="2147484398"/>
          </pc:sldLayoutMkLst>
        </pc:sldLayoutChg>
        <pc:sldLayoutChg chg="del">
          <pc:chgData name="Martin Hinshelwood" userId="ea9573be-3654-4a29-8abd-43d300baa351" providerId="ADAL" clId="{2E927D1D-B7B7-4B66-BE51-C9EF96C3754A}" dt="2020-06-09T18:41:28.323" v="345" actId="2696"/>
          <pc:sldLayoutMkLst>
            <pc:docMk/>
            <pc:sldMasterMk cId="628176887" sldId="2147484386"/>
            <pc:sldLayoutMk cId="3660032452" sldId="2147484399"/>
          </pc:sldLayoutMkLst>
        </pc:sldLayoutChg>
        <pc:sldLayoutChg chg="del">
          <pc:chgData name="Martin Hinshelwood" userId="ea9573be-3654-4a29-8abd-43d300baa351" providerId="ADAL" clId="{2E927D1D-B7B7-4B66-BE51-C9EF96C3754A}" dt="2020-06-09T18:41:28.555" v="346" actId="2696"/>
          <pc:sldLayoutMkLst>
            <pc:docMk/>
            <pc:sldMasterMk cId="628176887" sldId="2147484386"/>
            <pc:sldLayoutMk cId="168018724" sldId="2147484400"/>
          </pc:sldLayoutMkLst>
        </pc:sldLayoutChg>
        <pc:sldLayoutChg chg="del">
          <pc:chgData name="Martin Hinshelwood" userId="ea9573be-3654-4a29-8abd-43d300baa351" providerId="ADAL" clId="{2E927D1D-B7B7-4B66-BE51-C9EF96C3754A}" dt="2020-06-09T18:41:28.791" v="347" actId="2696"/>
          <pc:sldLayoutMkLst>
            <pc:docMk/>
            <pc:sldMasterMk cId="628176887" sldId="2147484386"/>
            <pc:sldLayoutMk cId="2853098818" sldId="2147484401"/>
          </pc:sldLayoutMkLst>
        </pc:sldLayoutChg>
        <pc:sldLayoutChg chg="del">
          <pc:chgData name="Martin Hinshelwood" userId="ea9573be-3654-4a29-8abd-43d300baa351" providerId="ADAL" clId="{2E927D1D-B7B7-4B66-BE51-C9EF96C3754A}" dt="2020-06-09T18:41:29.028" v="348" actId="2696"/>
          <pc:sldLayoutMkLst>
            <pc:docMk/>
            <pc:sldMasterMk cId="628176887" sldId="2147484386"/>
            <pc:sldLayoutMk cId="2852248259" sldId="2147484402"/>
          </pc:sldLayoutMkLst>
        </pc:sldLayoutChg>
        <pc:sldLayoutChg chg="del">
          <pc:chgData name="Martin Hinshelwood" userId="ea9573be-3654-4a29-8abd-43d300baa351" providerId="ADAL" clId="{2E927D1D-B7B7-4B66-BE51-C9EF96C3754A}" dt="2020-06-09T18:41:29.268" v="349" actId="2696"/>
          <pc:sldLayoutMkLst>
            <pc:docMk/>
            <pc:sldMasterMk cId="628176887" sldId="2147484386"/>
            <pc:sldLayoutMk cId="1803506263" sldId="2147484403"/>
          </pc:sldLayoutMkLst>
        </pc:sldLayoutChg>
        <pc:sldLayoutChg chg="del">
          <pc:chgData name="Martin Hinshelwood" userId="ea9573be-3654-4a29-8abd-43d300baa351" providerId="ADAL" clId="{2E927D1D-B7B7-4B66-BE51-C9EF96C3754A}" dt="2020-06-09T18:41:29.511" v="350" actId="2696"/>
          <pc:sldLayoutMkLst>
            <pc:docMk/>
            <pc:sldMasterMk cId="628176887" sldId="2147484386"/>
            <pc:sldLayoutMk cId="1639612997" sldId="2147484404"/>
          </pc:sldLayoutMkLst>
        </pc:sldLayoutChg>
        <pc:sldLayoutChg chg="del">
          <pc:chgData name="Martin Hinshelwood" userId="ea9573be-3654-4a29-8abd-43d300baa351" providerId="ADAL" clId="{2E927D1D-B7B7-4B66-BE51-C9EF96C3754A}" dt="2020-06-09T18:41:29.731" v="351" actId="2696"/>
          <pc:sldLayoutMkLst>
            <pc:docMk/>
            <pc:sldMasterMk cId="628176887" sldId="2147484386"/>
            <pc:sldLayoutMk cId="871143861" sldId="2147484405"/>
          </pc:sldLayoutMkLst>
        </pc:sldLayoutChg>
        <pc:sldLayoutChg chg="del">
          <pc:chgData name="Martin Hinshelwood" userId="ea9573be-3654-4a29-8abd-43d300baa351" providerId="ADAL" clId="{2E927D1D-B7B7-4B66-BE51-C9EF96C3754A}" dt="2020-06-09T18:41:29.973" v="352" actId="2696"/>
          <pc:sldLayoutMkLst>
            <pc:docMk/>
            <pc:sldMasterMk cId="628176887" sldId="2147484386"/>
            <pc:sldLayoutMk cId="118746478" sldId="2147484406"/>
          </pc:sldLayoutMkLst>
        </pc:sldLayoutChg>
        <pc:sldLayoutChg chg="del">
          <pc:chgData name="Martin Hinshelwood" userId="ea9573be-3654-4a29-8abd-43d300baa351" providerId="ADAL" clId="{2E927D1D-B7B7-4B66-BE51-C9EF96C3754A}" dt="2020-06-09T18:41:30.212" v="353" actId="2696"/>
          <pc:sldLayoutMkLst>
            <pc:docMk/>
            <pc:sldMasterMk cId="628176887" sldId="2147484386"/>
            <pc:sldLayoutMk cId="2489229991" sldId="2147484407"/>
          </pc:sldLayoutMkLst>
        </pc:sldLayoutChg>
        <pc:sldLayoutChg chg="del">
          <pc:chgData name="Martin Hinshelwood" userId="ea9573be-3654-4a29-8abd-43d300baa351" providerId="ADAL" clId="{2E927D1D-B7B7-4B66-BE51-C9EF96C3754A}" dt="2020-06-09T18:41:30.452" v="354" actId="2696"/>
          <pc:sldLayoutMkLst>
            <pc:docMk/>
            <pc:sldMasterMk cId="628176887" sldId="2147484386"/>
            <pc:sldLayoutMk cId="3969330834" sldId="2147484408"/>
          </pc:sldLayoutMkLst>
        </pc:sldLayoutChg>
        <pc:sldLayoutChg chg="del">
          <pc:chgData name="Martin Hinshelwood" userId="ea9573be-3654-4a29-8abd-43d300baa351" providerId="ADAL" clId="{2E927D1D-B7B7-4B66-BE51-C9EF96C3754A}" dt="2020-06-09T18:41:30.676" v="355" actId="2696"/>
          <pc:sldLayoutMkLst>
            <pc:docMk/>
            <pc:sldMasterMk cId="628176887" sldId="2147484386"/>
            <pc:sldLayoutMk cId="3256436926" sldId="2147484409"/>
          </pc:sldLayoutMkLst>
        </pc:sldLayoutChg>
        <pc:sldLayoutChg chg="del">
          <pc:chgData name="Martin Hinshelwood" userId="ea9573be-3654-4a29-8abd-43d300baa351" providerId="ADAL" clId="{2E927D1D-B7B7-4B66-BE51-C9EF96C3754A}" dt="2020-06-09T18:41:30.949" v="356" actId="2696"/>
          <pc:sldLayoutMkLst>
            <pc:docMk/>
            <pc:sldMasterMk cId="628176887" sldId="2147484386"/>
            <pc:sldLayoutMk cId="316600080" sldId="2147484410"/>
          </pc:sldLayoutMkLst>
        </pc:sldLayoutChg>
        <pc:sldLayoutChg chg="del">
          <pc:chgData name="Martin Hinshelwood" userId="ea9573be-3654-4a29-8abd-43d300baa351" providerId="ADAL" clId="{2E927D1D-B7B7-4B66-BE51-C9EF96C3754A}" dt="2020-06-09T18:41:31.173" v="357" actId="2696"/>
          <pc:sldLayoutMkLst>
            <pc:docMk/>
            <pc:sldMasterMk cId="628176887" sldId="2147484386"/>
            <pc:sldLayoutMk cId="350659020" sldId="2147484412"/>
          </pc:sldLayoutMkLst>
        </pc:sldLayoutChg>
        <pc:sldLayoutChg chg="del">
          <pc:chgData name="Martin Hinshelwood" userId="ea9573be-3654-4a29-8abd-43d300baa351" providerId="ADAL" clId="{2E927D1D-B7B7-4B66-BE51-C9EF96C3754A}" dt="2020-06-09T18:41:31.430" v="358" actId="2696"/>
          <pc:sldLayoutMkLst>
            <pc:docMk/>
            <pc:sldMasterMk cId="628176887" sldId="2147484386"/>
            <pc:sldLayoutMk cId="1285479313" sldId="2147484413"/>
          </pc:sldLayoutMkLst>
        </pc:sldLayoutChg>
        <pc:sldLayoutChg chg="del">
          <pc:chgData name="Martin Hinshelwood" userId="ea9573be-3654-4a29-8abd-43d300baa351" providerId="ADAL" clId="{2E927D1D-B7B7-4B66-BE51-C9EF96C3754A}" dt="2020-06-09T18:41:31.668" v="359" actId="2696"/>
          <pc:sldLayoutMkLst>
            <pc:docMk/>
            <pc:sldMasterMk cId="628176887" sldId="2147484386"/>
            <pc:sldLayoutMk cId="2993254772" sldId="2147484414"/>
          </pc:sldLayoutMkLst>
        </pc:sldLayoutChg>
        <pc:sldLayoutChg chg="del">
          <pc:chgData name="Martin Hinshelwood" userId="ea9573be-3654-4a29-8abd-43d300baa351" providerId="ADAL" clId="{2E927D1D-B7B7-4B66-BE51-C9EF96C3754A}" dt="2020-06-09T18:41:31.959" v="360" actId="2696"/>
          <pc:sldLayoutMkLst>
            <pc:docMk/>
            <pc:sldMasterMk cId="628176887" sldId="2147484386"/>
            <pc:sldLayoutMk cId="671194810" sldId="2147484415"/>
          </pc:sldLayoutMkLst>
        </pc:sldLayoutChg>
        <pc:sldLayoutChg chg="del">
          <pc:chgData name="Martin Hinshelwood" userId="ea9573be-3654-4a29-8abd-43d300baa351" providerId="ADAL" clId="{2E927D1D-B7B7-4B66-BE51-C9EF96C3754A}" dt="2020-06-09T18:41:32.210" v="361" actId="2696"/>
          <pc:sldLayoutMkLst>
            <pc:docMk/>
            <pc:sldMasterMk cId="628176887" sldId="2147484386"/>
            <pc:sldLayoutMk cId="1510710089" sldId="2147484416"/>
          </pc:sldLayoutMkLst>
        </pc:sldLayoutChg>
        <pc:sldLayoutChg chg="del">
          <pc:chgData name="Martin Hinshelwood" userId="ea9573be-3654-4a29-8abd-43d300baa351" providerId="ADAL" clId="{2E927D1D-B7B7-4B66-BE51-C9EF96C3754A}" dt="2020-06-09T18:41:33.010" v="362" actId="2696"/>
          <pc:sldLayoutMkLst>
            <pc:docMk/>
            <pc:sldMasterMk cId="628176887" sldId="2147484386"/>
            <pc:sldLayoutMk cId="2551074553" sldId="2147484417"/>
          </pc:sldLayoutMkLst>
        </pc:sldLayoutChg>
      </pc:sldMasterChg>
      <pc:sldMasterChg chg="del delSldLayout">
        <pc:chgData name="Martin Hinshelwood" userId="ea9573be-3654-4a29-8abd-43d300baa351" providerId="ADAL" clId="{2E927D1D-B7B7-4B66-BE51-C9EF96C3754A}" dt="2020-06-09T18:41:40.695" v="383" actId="2696"/>
        <pc:sldMasterMkLst>
          <pc:docMk/>
          <pc:sldMasterMk cId="1024196192" sldId="2147484418"/>
        </pc:sldMasterMkLst>
        <pc:sldLayoutChg chg="del">
          <pc:chgData name="Martin Hinshelwood" userId="ea9573be-3654-4a29-8abd-43d300baa351" providerId="ADAL" clId="{2E927D1D-B7B7-4B66-BE51-C9EF96C3754A}" dt="2020-06-09T18:41:34.930" v="364" actId="2696"/>
          <pc:sldLayoutMkLst>
            <pc:docMk/>
            <pc:sldMasterMk cId="1024196192" sldId="2147484418"/>
            <pc:sldLayoutMk cId="2632542201" sldId="2147484419"/>
          </pc:sldLayoutMkLst>
        </pc:sldLayoutChg>
        <pc:sldLayoutChg chg="del">
          <pc:chgData name="Martin Hinshelwood" userId="ea9573be-3654-4a29-8abd-43d300baa351" providerId="ADAL" clId="{2E927D1D-B7B7-4B66-BE51-C9EF96C3754A}" dt="2020-06-09T18:41:35.138" v="365" actId="2696"/>
          <pc:sldLayoutMkLst>
            <pc:docMk/>
            <pc:sldMasterMk cId="1024196192" sldId="2147484418"/>
            <pc:sldLayoutMk cId="1737276910" sldId="2147484420"/>
          </pc:sldLayoutMkLst>
        </pc:sldLayoutChg>
        <pc:sldLayoutChg chg="del">
          <pc:chgData name="Martin Hinshelwood" userId="ea9573be-3654-4a29-8abd-43d300baa351" providerId="ADAL" clId="{2E927D1D-B7B7-4B66-BE51-C9EF96C3754A}" dt="2020-06-09T18:41:35.350" v="366" actId="2696"/>
          <pc:sldLayoutMkLst>
            <pc:docMk/>
            <pc:sldMasterMk cId="1024196192" sldId="2147484418"/>
            <pc:sldLayoutMk cId="2998151274" sldId="2147484421"/>
          </pc:sldLayoutMkLst>
        </pc:sldLayoutChg>
        <pc:sldLayoutChg chg="del">
          <pc:chgData name="Martin Hinshelwood" userId="ea9573be-3654-4a29-8abd-43d300baa351" providerId="ADAL" clId="{2E927D1D-B7B7-4B66-BE51-C9EF96C3754A}" dt="2020-06-09T18:41:35.576" v="367" actId="2696"/>
          <pc:sldLayoutMkLst>
            <pc:docMk/>
            <pc:sldMasterMk cId="1024196192" sldId="2147484418"/>
            <pc:sldLayoutMk cId="4283871274" sldId="2147484422"/>
          </pc:sldLayoutMkLst>
        </pc:sldLayoutChg>
        <pc:sldLayoutChg chg="del">
          <pc:chgData name="Martin Hinshelwood" userId="ea9573be-3654-4a29-8abd-43d300baa351" providerId="ADAL" clId="{2E927D1D-B7B7-4B66-BE51-C9EF96C3754A}" dt="2020-06-09T18:41:35.781" v="368" actId="2696"/>
          <pc:sldLayoutMkLst>
            <pc:docMk/>
            <pc:sldMasterMk cId="1024196192" sldId="2147484418"/>
            <pc:sldLayoutMk cId="1940285664" sldId="2147484423"/>
          </pc:sldLayoutMkLst>
        </pc:sldLayoutChg>
        <pc:sldLayoutChg chg="del">
          <pc:chgData name="Martin Hinshelwood" userId="ea9573be-3654-4a29-8abd-43d300baa351" providerId="ADAL" clId="{2E927D1D-B7B7-4B66-BE51-C9EF96C3754A}" dt="2020-06-09T18:41:35.973" v="369" actId="2696"/>
          <pc:sldLayoutMkLst>
            <pc:docMk/>
            <pc:sldMasterMk cId="1024196192" sldId="2147484418"/>
            <pc:sldLayoutMk cId="3129510483" sldId="2147484424"/>
          </pc:sldLayoutMkLst>
        </pc:sldLayoutChg>
        <pc:sldLayoutChg chg="del">
          <pc:chgData name="Martin Hinshelwood" userId="ea9573be-3654-4a29-8abd-43d300baa351" providerId="ADAL" clId="{2E927D1D-B7B7-4B66-BE51-C9EF96C3754A}" dt="2020-06-09T18:41:36.195" v="370" actId="2696"/>
          <pc:sldLayoutMkLst>
            <pc:docMk/>
            <pc:sldMasterMk cId="1024196192" sldId="2147484418"/>
            <pc:sldLayoutMk cId="3996002043" sldId="2147484425"/>
          </pc:sldLayoutMkLst>
        </pc:sldLayoutChg>
        <pc:sldLayoutChg chg="del">
          <pc:chgData name="Martin Hinshelwood" userId="ea9573be-3654-4a29-8abd-43d300baa351" providerId="ADAL" clId="{2E927D1D-B7B7-4B66-BE51-C9EF96C3754A}" dt="2020-06-09T18:41:36.437" v="371" actId="2696"/>
          <pc:sldLayoutMkLst>
            <pc:docMk/>
            <pc:sldMasterMk cId="1024196192" sldId="2147484418"/>
            <pc:sldLayoutMk cId="3051136636" sldId="2147484426"/>
          </pc:sldLayoutMkLst>
        </pc:sldLayoutChg>
        <pc:sldLayoutChg chg="del">
          <pc:chgData name="Martin Hinshelwood" userId="ea9573be-3654-4a29-8abd-43d300baa351" providerId="ADAL" clId="{2E927D1D-B7B7-4B66-BE51-C9EF96C3754A}" dt="2020-06-09T18:41:36.659" v="372" actId="2696"/>
          <pc:sldLayoutMkLst>
            <pc:docMk/>
            <pc:sldMasterMk cId="1024196192" sldId="2147484418"/>
            <pc:sldLayoutMk cId="3459457592" sldId="2147484427"/>
          </pc:sldLayoutMkLst>
        </pc:sldLayoutChg>
        <pc:sldLayoutChg chg="del">
          <pc:chgData name="Martin Hinshelwood" userId="ea9573be-3654-4a29-8abd-43d300baa351" providerId="ADAL" clId="{2E927D1D-B7B7-4B66-BE51-C9EF96C3754A}" dt="2020-06-09T18:41:36.903" v="373" actId="2696"/>
          <pc:sldLayoutMkLst>
            <pc:docMk/>
            <pc:sldMasterMk cId="1024196192" sldId="2147484418"/>
            <pc:sldLayoutMk cId="243666312" sldId="2147484428"/>
          </pc:sldLayoutMkLst>
        </pc:sldLayoutChg>
        <pc:sldLayoutChg chg="del">
          <pc:chgData name="Martin Hinshelwood" userId="ea9573be-3654-4a29-8abd-43d300baa351" providerId="ADAL" clId="{2E927D1D-B7B7-4B66-BE51-C9EF96C3754A}" dt="2020-06-09T18:41:37.189" v="374" actId="2696"/>
          <pc:sldLayoutMkLst>
            <pc:docMk/>
            <pc:sldMasterMk cId="1024196192" sldId="2147484418"/>
            <pc:sldLayoutMk cId="3744353482" sldId="2147484429"/>
          </pc:sldLayoutMkLst>
        </pc:sldLayoutChg>
        <pc:sldLayoutChg chg="del">
          <pc:chgData name="Martin Hinshelwood" userId="ea9573be-3654-4a29-8abd-43d300baa351" providerId="ADAL" clId="{2E927D1D-B7B7-4B66-BE51-C9EF96C3754A}" dt="2020-06-09T18:41:37.395" v="375" actId="2696"/>
          <pc:sldLayoutMkLst>
            <pc:docMk/>
            <pc:sldMasterMk cId="1024196192" sldId="2147484418"/>
            <pc:sldLayoutMk cId="1892543017" sldId="2147484430"/>
          </pc:sldLayoutMkLst>
        </pc:sldLayoutChg>
        <pc:sldLayoutChg chg="del">
          <pc:chgData name="Martin Hinshelwood" userId="ea9573be-3654-4a29-8abd-43d300baa351" providerId="ADAL" clId="{2E927D1D-B7B7-4B66-BE51-C9EF96C3754A}" dt="2020-06-09T18:41:37.635" v="376" actId="2696"/>
          <pc:sldLayoutMkLst>
            <pc:docMk/>
            <pc:sldMasterMk cId="1024196192" sldId="2147484418"/>
            <pc:sldLayoutMk cId="3279043182" sldId="2147484431"/>
          </pc:sldLayoutMkLst>
        </pc:sldLayoutChg>
        <pc:sldLayoutChg chg="del">
          <pc:chgData name="Martin Hinshelwood" userId="ea9573be-3654-4a29-8abd-43d300baa351" providerId="ADAL" clId="{2E927D1D-B7B7-4B66-BE51-C9EF96C3754A}" dt="2020-06-09T18:41:37.894" v="377" actId="2696"/>
          <pc:sldLayoutMkLst>
            <pc:docMk/>
            <pc:sldMasterMk cId="1024196192" sldId="2147484418"/>
            <pc:sldLayoutMk cId="1634003540" sldId="2147484432"/>
          </pc:sldLayoutMkLst>
        </pc:sldLayoutChg>
        <pc:sldLayoutChg chg="del">
          <pc:chgData name="Martin Hinshelwood" userId="ea9573be-3654-4a29-8abd-43d300baa351" providerId="ADAL" clId="{2E927D1D-B7B7-4B66-BE51-C9EF96C3754A}" dt="2020-06-09T18:41:38.117" v="378" actId="2696"/>
          <pc:sldLayoutMkLst>
            <pc:docMk/>
            <pc:sldMasterMk cId="1024196192" sldId="2147484418"/>
            <pc:sldLayoutMk cId="1607428074" sldId="2147484433"/>
          </pc:sldLayoutMkLst>
        </pc:sldLayoutChg>
        <pc:sldLayoutChg chg="del">
          <pc:chgData name="Martin Hinshelwood" userId="ea9573be-3654-4a29-8abd-43d300baa351" providerId="ADAL" clId="{2E927D1D-B7B7-4B66-BE51-C9EF96C3754A}" dt="2020-06-09T18:41:38.391" v="379" actId="2696"/>
          <pc:sldLayoutMkLst>
            <pc:docMk/>
            <pc:sldMasterMk cId="1024196192" sldId="2147484418"/>
            <pc:sldLayoutMk cId="2146020455" sldId="2147484434"/>
          </pc:sldLayoutMkLst>
        </pc:sldLayoutChg>
        <pc:sldLayoutChg chg="del">
          <pc:chgData name="Martin Hinshelwood" userId="ea9573be-3654-4a29-8abd-43d300baa351" providerId="ADAL" clId="{2E927D1D-B7B7-4B66-BE51-C9EF96C3754A}" dt="2020-06-09T18:41:38.630" v="380" actId="2696"/>
          <pc:sldLayoutMkLst>
            <pc:docMk/>
            <pc:sldMasterMk cId="1024196192" sldId="2147484418"/>
            <pc:sldLayoutMk cId="2313695519" sldId="2147484435"/>
          </pc:sldLayoutMkLst>
        </pc:sldLayoutChg>
        <pc:sldLayoutChg chg="del">
          <pc:chgData name="Martin Hinshelwood" userId="ea9573be-3654-4a29-8abd-43d300baa351" providerId="ADAL" clId="{2E927D1D-B7B7-4B66-BE51-C9EF96C3754A}" dt="2020-06-09T18:41:38.907" v="381" actId="2696"/>
          <pc:sldLayoutMkLst>
            <pc:docMk/>
            <pc:sldMasterMk cId="1024196192" sldId="2147484418"/>
            <pc:sldLayoutMk cId="368732597" sldId="2147484436"/>
          </pc:sldLayoutMkLst>
        </pc:sldLayoutChg>
        <pc:sldLayoutChg chg="del">
          <pc:chgData name="Martin Hinshelwood" userId="ea9573be-3654-4a29-8abd-43d300baa351" providerId="ADAL" clId="{2E927D1D-B7B7-4B66-BE51-C9EF96C3754A}" dt="2020-06-09T18:41:39.639" v="382" actId="2696"/>
          <pc:sldLayoutMkLst>
            <pc:docMk/>
            <pc:sldMasterMk cId="1024196192" sldId="2147484418"/>
            <pc:sldLayoutMk cId="2489285105" sldId="2147484437"/>
          </pc:sldLayoutMkLst>
        </pc:sldLayoutChg>
      </pc:sldMasterChg>
      <pc:sldMasterChg chg="del delSldLayout">
        <pc:chgData name="Martin Hinshelwood" userId="ea9573be-3654-4a29-8abd-43d300baa351" providerId="ADAL" clId="{2E927D1D-B7B7-4B66-BE51-C9EF96C3754A}" dt="2020-06-09T18:41:49.813" v="413" actId="2696"/>
        <pc:sldMasterMkLst>
          <pc:docMk/>
          <pc:sldMasterMk cId="2817752228" sldId="2147484438"/>
        </pc:sldMasterMkLst>
        <pc:sldLayoutChg chg="del">
          <pc:chgData name="Martin Hinshelwood" userId="ea9573be-3654-4a29-8abd-43d300baa351" providerId="ADAL" clId="{2E927D1D-B7B7-4B66-BE51-C9EF96C3754A}" dt="2020-06-09T18:41:41.681" v="384" actId="2696"/>
          <pc:sldLayoutMkLst>
            <pc:docMk/>
            <pc:sldMasterMk cId="2817752228" sldId="2147484438"/>
            <pc:sldLayoutMk cId="3104744316" sldId="2147484439"/>
          </pc:sldLayoutMkLst>
        </pc:sldLayoutChg>
        <pc:sldLayoutChg chg="del">
          <pc:chgData name="Martin Hinshelwood" userId="ea9573be-3654-4a29-8abd-43d300baa351" providerId="ADAL" clId="{2E927D1D-B7B7-4B66-BE51-C9EF96C3754A}" dt="2020-06-09T18:41:41.905" v="385" actId="2696"/>
          <pc:sldLayoutMkLst>
            <pc:docMk/>
            <pc:sldMasterMk cId="2817752228" sldId="2147484438"/>
            <pc:sldLayoutMk cId="1044425687" sldId="2147484440"/>
          </pc:sldLayoutMkLst>
        </pc:sldLayoutChg>
        <pc:sldLayoutChg chg="del">
          <pc:chgData name="Martin Hinshelwood" userId="ea9573be-3654-4a29-8abd-43d300baa351" providerId="ADAL" clId="{2E927D1D-B7B7-4B66-BE51-C9EF96C3754A}" dt="2020-06-09T18:41:42.133" v="386" actId="2696"/>
          <pc:sldLayoutMkLst>
            <pc:docMk/>
            <pc:sldMasterMk cId="2817752228" sldId="2147484438"/>
            <pc:sldLayoutMk cId="2377430821" sldId="2147484441"/>
          </pc:sldLayoutMkLst>
        </pc:sldLayoutChg>
        <pc:sldLayoutChg chg="del">
          <pc:chgData name="Martin Hinshelwood" userId="ea9573be-3654-4a29-8abd-43d300baa351" providerId="ADAL" clId="{2E927D1D-B7B7-4B66-BE51-C9EF96C3754A}" dt="2020-06-09T18:41:42.390" v="387" actId="2696"/>
          <pc:sldLayoutMkLst>
            <pc:docMk/>
            <pc:sldMasterMk cId="2817752228" sldId="2147484438"/>
            <pc:sldLayoutMk cId="1224234871" sldId="2147484442"/>
          </pc:sldLayoutMkLst>
        </pc:sldLayoutChg>
        <pc:sldLayoutChg chg="del">
          <pc:chgData name="Martin Hinshelwood" userId="ea9573be-3654-4a29-8abd-43d300baa351" providerId="ADAL" clId="{2E927D1D-B7B7-4B66-BE51-C9EF96C3754A}" dt="2020-06-09T18:41:42.590" v="388" actId="2696"/>
          <pc:sldLayoutMkLst>
            <pc:docMk/>
            <pc:sldMasterMk cId="2817752228" sldId="2147484438"/>
            <pc:sldLayoutMk cId="3471700965" sldId="2147484443"/>
          </pc:sldLayoutMkLst>
        </pc:sldLayoutChg>
        <pc:sldLayoutChg chg="del">
          <pc:chgData name="Martin Hinshelwood" userId="ea9573be-3654-4a29-8abd-43d300baa351" providerId="ADAL" clId="{2E927D1D-B7B7-4B66-BE51-C9EF96C3754A}" dt="2020-06-09T18:41:42.808" v="389" actId="2696"/>
          <pc:sldLayoutMkLst>
            <pc:docMk/>
            <pc:sldMasterMk cId="2817752228" sldId="2147484438"/>
            <pc:sldLayoutMk cId="1364525695" sldId="2147484444"/>
          </pc:sldLayoutMkLst>
        </pc:sldLayoutChg>
        <pc:sldLayoutChg chg="del">
          <pc:chgData name="Martin Hinshelwood" userId="ea9573be-3654-4a29-8abd-43d300baa351" providerId="ADAL" clId="{2E927D1D-B7B7-4B66-BE51-C9EF96C3754A}" dt="2020-06-09T18:41:43.044" v="390" actId="2696"/>
          <pc:sldLayoutMkLst>
            <pc:docMk/>
            <pc:sldMasterMk cId="2817752228" sldId="2147484438"/>
            <pc:sldLayoutMk cId="1904505204" sldId="2147484445"/>
          </pc:sldLayoutMkLst>
        </pc:sldLayoutChg>
        <pc:sldLayoutChg chg="del">
          <pc:chgData name="Martin Hinshelwood" userId="ea9573be-3654-4a29-8abd-43d300baa351" providerId="ADAL" clId="{2E927D1D-B7B7-4B66-BE51-C9EF96C3754A}" dt="2020-06-09T18:41:43.287" v="391" actId="2696"/>
          <pc:sldLayoutMkLst>
            <pc:docMk/>
            <pc:sldMasterMk cId="2817752228" sldId="2147484438"/>
            <pc:sldLayoutMk cId="2145601315" sldId="2147484446"/>
          </pc:sldLayoutMkLst>
        </pc:sldLayoutChg>
        <pc:sldLayoutChg chg="del">
          <pc:chgData name="Martin Hinshelwood" userId="ea9573be-3654-4a29-8abd-43d300baa351" providerId="ADAL" clId="{2E927D1D-B7B7-4B66-BE51-C9EF96C3754A}" dt="2020-06-09T18:41:43.526" v="392" actId="2696"/>
          <pc:sldLayoutMkLst>
            <pc:docMk/>
            <pc:sldMasterMk cId="2817752228" sldId="2147484438"/>
            <pc:sldLayoutMk cId="1709185694" sldId="2147484447"/>
          </pc:sldLayoutMkLst>
        </pc:sldLayoutChg>
        <pc:sldLayoutChg chg="del">
          <pc:chgData name="Martin Hinshelwood" userId="ea9573be-3654-4a29-8abd-43d300baa351" providerId="ADAL" clId="{2E927D1D-B7B7-4B66-BE51-C9EF96C3754A}" dt="2020-06-09T18:41:43.782" v="393" actId="2696"/>
          <pc:sldLayoutMkLst>
            <pc:docMk/>
            <pc:sldMasterMk cId="2817752228" sldId="2147484438"/>
            <pc:sldLayoutMk cId="4223810855" sldId="2147484448"/>
          </pc:sldLayoutMkLst>
        </pc:sldLayoutChg>
        <pc:sldLayoutChg chg="del">
          <pc:chgData name="Martin Hinshelwood" userId="ea9573be-3654-4a29-8abd-43d300baa351" providerId="ADAL" clId="{2E927D1D-B7B7-4B66-BE51-C9EF96C3754A}" dt="2020-06-09T18:41:44.020" v="394" actId="2696"/>
          <pc:sldLayoutMkLst>
            <pc:docMk/>
            <pc:sldMasterMk cId="2817752228" sldId="2147484438"/>
            <pc:sldLayoutMk cId="3913483800" sldId="2147484449"/>
          </pc:sldLayoutMkLst>
        </pc:sldLayoutChg>
        <pc:sldLayoutChg chg="del">
          <pc:chgData name="Martin Hinshelwood" userId="ea9573be-3654-4a29-8abd-43d300baa351" providerId="ADAL" clId="{2E927D1D-B7B7-4B66-BE51-C9EF96C3754A}" dt="2020-06-09T18:41:44.246" v="395" actId="2696"/>
          <pc:sldLayoutMkLst>
            <pc:docMk/>
            <pc:sldMasterMk cId="2817752228" sldId="2147484438"/>
            <pc:sldLayoutMk cId="3517117525" sldId="2147484450"/>
          </pc:sldLayoutMkLst>
        </pc:sldLayoutChg>
        <pc:sldLayoutChg chg="del">
          <pc:chgData name="Martin Hinshelwood" userId="ea9573be-3654-4a29-8abd-43d300baa351" providerId="ADAL" clId="{2E927D1D-B7B7-4B66-BE51-C9EF96C3754A}" dt="2020-06-09T18:41:44.486" v="396" actId="2696"/>
          <pc:sldLayoutMkLst>
            <pc:docMk/>
            <pc:sldMasterMk cId="2817752228" sldId="2147484438"/>
            <pc:sldLayoutMk cId="2687297535" sldId="2147484451"/>
          </pc:sldLayoutMkLst>
        </pc:sldLayoutChg>
        <pc:sldLayoutChg chg="del">
          <pc:chgData name="Martin Hinshelwood" userId="ea9573be-3654-4a29-8abd-43d300baa351" providerId="ADAL" clId="{2E927D1D-B7B7-4B66-BE51-C9EF96C3754A}" dt="2020-06-09T18:41:44.690" v="397" actId="2696"/>
          <pc:sldLayoutMkLst>
            <pc:docMk/>
            <pc:sldMasterMk cId="2817752228" sldId="2147484438"/>
            <pc:sldLayoutMk cId="3646205717" sldId="2147484452"/>
          </pc:sldLayoutMkLst>
        </pc:sldLayoutChg>
        <pc:sldLayoutChg chg="del">
          <pc:chgData name="Martin Hinshelwood" userId="ea9573be-3654-4a29-8abd-43d300baa351" providerId="ADAL" clId="{2E927D1D-B7B7-4B66-BE51-C9EF96C3754A}" dt="2020-06-09T18:41:44.950" v="398" actId="2696"/>
          <pc:sldLayoutMkLst>
            <pc:docMk/>
            <pc:sldMasterMk cId="2817752228" sldId="2147484438"/>
            <pc:sldLayoutMk cId="95067342" sldId="2147484453"/>
          </pc:sldLayoutMkLst>
        </pc:sldLayoutChg>
        <pc:sldLayoutChg chg="del">
          <pc:chgData name="Martin Hinshelwood" userId="ea9573be-3654-4a29-8abd-43d300baa351" providerId="ADAL" clId="{2E927D1D-B7B7-4B66-BE51-C9EF96C3754A}" dt="2020-06-09T18:41:45.187" v="399" actId="2696"/>
          <pc:sldLayoutMkLst>
            <pc:docMk/>
            <pc:sldMasterMk cId="2817752228" sldId="2147484438"/>
            <pc:sldLayoutMk cId="813151762" sldId="2147484454"/>
          </pc:sldLayoutMkLst>
        </pc:sldLayoutChg>
        <pc:sldLayoutChg chg="del">
          <pc:chgData name="Martin Hinshelwood" userId="ea9573be-3654-4a29-8abd-43d300baa351" providerId="ADAL" clId="{2E927D1D-B7B7-4B66-BE51-C9EF96C3754A}" dt="2020-06-09T18:41:45.415" v="400" actId="2696"/>
          <pc:sldLayoutMkLst>
            <pc:docMk/>
            <pc:sldMasterMk cId="2817752228" sldId="2147484438"/>
            <pc:sldLayoutMk cId="176320172" sldId="2147484455"/>
          </pc:sldLayoutMkLst>
        </pc:sldLayoutChg>
        <pc:sldLayoutChg chg="del">
          <pc:chgData name="Martin Hinshelwood" userId="ea9573be-3654-4a29-8abd-43d300baa351" providerId="ADAL" clId="{2E927D1D-B7B7-4B66-BE51-C9EF96C3754A}" dt="2020-06-09T18:41:45.634" v="401" actId="2696"/>
          <pc:sldLayoutMkLst>
            <pc:docMk/>
            <pc:sldMasterMk cId="2817752228" sldId="2147484438"/>
            <pc:sldLayoutMk cId="2662778767" sldId="2147484456"/>
          </pc:sldLayoutMkLst>
        </pc:sldLayoutChg>
        <pc:sldLayoutChg chg="del">
          <pc:chgData name="Martin Hinshelwood" userId="ea9573be-3654-4a29-8abd-43d300baa351" providerId="ADAL" clId="{2E927D1D-B7B7-4B66-BE51-C9EF96C3754A}" dt="2020-06-09T18:41:45.877" v="402" actId="2696"/>
          <pc:sldLayoutMkLst>
            <pc:docMk/>
            <pc:sldMasterMk cId="2817752228" sldId="2147484438"/>
            <pc:sldLayoutMk cId="490699076" sldId="2147484457"/>
          </pc:sldLayoutMkLst>
        </pc:sldLayoutChg>
        <pc:sldLayoutChg chg="del">
          <pc:chgData name="Martin Hinshelwood" userId="ea9573be-3654-4a29-8abd-43d300baa351" providerId="ADAL" clId="{2E927D1D-B7B7-4B66-BE51-C9EF96C3754A}" dt="2020-06-09T18:41:46.104" v="403" actId="2696"/>
          <pc:sldLayoutMkLst>
            <pc:docMk/>
            <pc:sldMasterMk cId="2817752228" sldId="2147484438"/>
            <pc:sldLayoutMk cId="4237215111" sldId="2147484458"/>
          </pc:sldLayoutMkLst>
        </pc:sldLayoutChg>
        <pc:sldLayoutChg chg="del">
          <pc:chgData name="Martin Hinshelwood" userId="ea9573be-3654-4a29-8abd-43d300baa351" providerId="ADAL" clId="{2E927D1D-B7B7-4B66-BE51-C9EF96C3754A}" dt="2020-06-09T18:41:46.327" v="404" actId="2696"/>
          <pc:sldLayoutMkLst>
            <pc:docMk/>
            <pc:sldMasterMk cId="2817752228" sldId="2147484438"/>
            <pc:sldLayoutMk cId="2910514677" sldId="2147484459"/>
          </pc:sldLayoutMkLst>
        </pc:sldLayoutChg>
        <pc:sldLayoutChg chg="del">
          <pc:chgData name="Martin Hinshelwood" userId="ea9573be-3654-4a29-8abd-43d300baa351" providerId="ADAL" clId="{2E927D1D-B7B7-4B66-BE51-C9EF96C3754A}" dt="2020-06-09T18:41:46.550" v="405" actId="2696"/>
          <pc:sldLayoutMkLst>
            <pc:docMk/>
            <pc:sldMasterMk cId="2817752228" sldId="2147484438"/>
            <pc:sldLayoutMk cId="1836509915" sldId="2147484460"/>
          </pc:sldLayoutMkLst>
        </pc:sldLayoutChg>
        <pc:sldLayoutChg chg="del">
          <pc:chgData name="Martin Hinshelwood" userId="ea9573be-3654-4a29-8abd-43d300baa351" providerId="ADAL" clId="{2E927D1D-B7B7-4B66-BE51-C9EF96C3754A}" dt="2020-06-09T18:41:46.756" v="406" actId="2696"/>
          <pc:sldLayoutMkLst>
            <pc:docMk/>
            <pc:sldMasterMk cId="2817752228" sldId="2147484438"/>
            <pc:sldLayoutMk cId="1788520439" sldId="2147484461"/>
          </pc:sldLayoutMkLst>
        </pc:sldLayoutChg>
        <pc:sldLayoutChg chg="del">
          <pc:chgData name="Martin Hinshelwood" userId="ea9573be-3654-4a29-8abd-43d300baa351" providerId="ADAL" clId="{2E927D1D-B7B7-4B66-BE51-C9EF96C3754A}" dt="2020-06-09T18:41:47.025" v="407" actId="2696"/>
          <pc:sldLayoutMkLst>
            <pc:docMk/>
            <pc:sldMasterMk cId="2817752228" sldId="2147484438"/>
            <pc:sldLayoutMk cId="2208859849" sldId="2147484462"/>
          </pc:sldLayoutMkLst>
        </pc:sldLayoutChg>
        <pc:sldLayoutChg chg="del">
          <pc:chgData name="Martin Hinshelwood" userId="ea9573be-3654-4a29-8abd-43d300baa351" providerId="ADAL" clId="{2E927D1D-B7B7-4B66-BE51-C9EF96C3754A}" dt="2020-06-09T18:41:47.235" v="408" actId="2696"/>
          <pc:sldLayoutMkLst>
            <pc:docMk/>
            <pc:sldMasterMk cId="2817752228" sldId="2147484438"/>
            <pc:sldLayoutMk cId="289709757" sldId="2147484463"/>
          </pc:sldLayoutMkLst>
        </pc:sldLayoutChg>
        <pc:sldLayoutChg chg="del">
          <pc:chgData name="Martin Hinshelwood" userId="ea9573be-3654-4a29-8abd-43d300baa351" providerId="ADAL" clId="{2E927D1D-B7B7-4B66-BE51-C9EF96C3754A}" dt="2020-06-09T18:41:47.491" v="409" actId="2696"/>
          <pc:sldLayoutMkLst>
            <pc:docMk/>
            <pc:sldMasterMk cId="2817752228" sldId="2147484438"/>
            <pc:sldLayoutMk cId="436281501" sldId="2147484464"/>
          </pc:sldLayoutMkLst>
        </pc:sldLayoutChg>
        <pc:sldLayoutChg chg="del">
          <pc:chgData name="Martin Hinshelwood" userId="ea9573be-3654-4a29-8abd-43d300baa351" providerId="ADAL" clId="{2E927D1D-B7B7-4B66-BE51-C9EF96C3754A}" dt="2020-06-09T18:41:47.720" v="410" actId="2696"/>
          <pc:sldLayoutMkLst>
            <pc:docMk/>
            <pc:sldMasterMk cId="2817752228" sldId="2147484438"/>
            <pc:sldLayoutMk cId="1198632995" sldId="2147484465"/>
          </pc:sldLayoutMkLst>
        </pc:sldLayoutChg>
        <pc:sldLayoutChg chg="del">
          <pc:chgData name="Martin Hinshelwood" userId="ea9573be-3654-4a29-8abd-43d300baa351" providerId="ADAL" clId="{2E927D1D-B7B7-4B66-BE51-C9EF96C3754A}" dt="2020-06-09T18:41:47.953" v="411" actId="2696"/>
          <pc:sldLayoutMkLst>
            <pc:docMk/>
            <pc:sldMasterMk cId="2817752228" sldId="2147484438"/>
            <pc:sldLayoutMk cId="3134287112" sldId="2147484466"/>
          </pc:sldLayoutMkLst>
        </pc:sldLayoutChg>
        <pc:sldLayoutChg chg="del">
          <pc:chgData name="Martin Hinshelwood" userId="ea9573be-3654-4a29-8abd-43d300baa351" providerId="ADAL" clId="{2E927D1D-B7B7-4B66-BE51-C9EF96C3754A}" dt="2020-06-09T18:41:48.294" v="412" actId="2696"/>
          <pc:sldLayoutMkLst>
            <pc:docMk/>
            <pc:sldMasterMk cId="2817752228" sldId="2147484438"/>
            <pc:sldLayoutMk cId="2753503640" sldId="2147484467"/>
          </pc:sldLayoutMkLst>
        </pc:sldLayoutChg>
      </pc:sldMasterChg>
      <pc:sldMasterChg chg="del delSldLayout">
        <pc:chgData name="Martin Hinshelwood" userId="ea9573be-3654-4a29-8abd-43d300baa351" providerId="ADAL" clId="{2E927D1D-B7B7-4B66-BE51-C9EF96C3754A}" dt="2020-06-09T18:41:55.559" v="453" actId="2696"/>
        <pc:sldMasterMkLst>
          <pc:docMk/>
          <pc:sldMasterMk cId="3008882980" sldId="2147484468"/>
        </pc:sldMasterMkLst>
        <pc:sldLayoutChg chg="del">
          <pc:chgData name="Martin Hinshelwood" userId="ea9573be-3654-4a29-8abd-43d300baa351" providerId="ADAL" clId="{2E927D1D-B7B7-4B66-BE51-C9EF96C3754A}" dt="2020-06-09T18:41:50.737" v="414" actId="2696"/>
          <pc:sldLayoutMkLst>
            <pc:docMk/>
            <pc:sldMasterMk cId="3008882980" sldId="2147484468"/>
            <pc:sldLayoutMk cId="967131254" sldId="2147484469"/>
          </pc:sldLayoutMkLst>
        </pc:sldLayoutChg>
        <pc:sldLayoutChg chg="del">
          <pc:chgData name="Martin Hinshelwood" userId="ea9573be-3654-4a29-8abd-43d300baa351" providerId="ADAL" clId="{2E927D1D-B7B7-4B66-BE51-C9EF96C3754A}" dt="2020-06-09T18:41:50.933" v="415" actId="2696"/>
          <pc:sldLayoutMkLst>
            <pc:docMk/>
            <pc:sldMasterMk cId="3008882980" sldId="2147484468"/>
            <pc:sldLayoutMk cId="3478751475" sldId="2147484470"/>
          </pc:sldLayoutMkLst>
        </pc:sldLayoutChg>
        <pc:sldLayoutChg chg="del">
          <pc:chgData name="Martin Hinshelwood" userId="ea9573be-3654-4a29-8abd-43d300baa351" providerId="ADAL" clId="{2E927D1D-B7B7-4B66-BE51-C9EF96C3754A}" dt="2020-06-09T18:41:51.433" v="416" actId="2696"/>
          <pc:sldLayoutMkLst>
            <pc:docMk/>
            <pc:sldMasterMk cId="3008882980" sldId="2147484468"/>
            <pc:sldLayoutMk cId="1159094385" sldId="2147484471"/>
          </pc:sldLayoutMkLst>
        </pc:sldLayoutChg>
        <pc:sldLayoutChg chg="del">
          <pc:chgData name="Martin Hinshelwood" userId="ea9573be-3654-4a29-8abd-43d300baa351" providerId="ADAL" clId="{2E927D1D-B7B7-4B66-BE51-C9EF96C3754A}" dt="2020-06-09T18:41:51.470" v="417" actId="2696"/>
          <pc:sldLayoutMkLst>
            <pc:docMk/>
            <pc:sldMasterMk cId="3008882980" sldId="2147484468"/>
            <pc:sldLayoutMk cId="31657121" sldId="2147484472"/>
          </pc:sldLayoutMkLst>
        </pc:sldLayoutChg>
        <pc:sldLayoutChg chg="del">
          <pc:chgData name="Martin Hinshelwood" userId="ea9573be-3654-4a29-8abd-43d300baa351" providerId="ADAL" clId="{2E927D1D-B7B7-4B66-BE51-C9EF96C3754A}" dt="2020-06-09T18:41:51.498" v="418" actId="2696"/>
          <pc:sldLayoutMkLst>
            <pc:docMk/>
            <pc:sldMasterMk cId="3008882980" sldId="2147484468"/>
            <pc:sldLayoutMk cId="370312852" sldId="2147484473"/>
          </pc:sldLayoutMkLst>
        </pc:sldLayoutChg>
        <pc:sldLayoutChg chg="del">
          <pc:chgData name="Martin Hinshelwood" userId="ea9573be-3654-4a29-8abd-43d300baa351" providerId="ADAL" clId="{2E927D1D-B7B7-4B66-BE51-C9EF96C3754A}" dt="2020-06-09T18:41:51.534" v="419" actId="2696"/>
          <pc:sldLayoutMkLst>
            <pc:docMk/>
            <pc:sldMasterMk cId="3008882980" sldId="2147484468"/>
            <pc:sldLayoutMk cId="3678901809" sldId="2147484474"/>
          </pc:sldLayoutMkLst>
        </pc:sldLayoutChg>
        <pc:sldLayoutChg chg="del">
          <pc:chgData name="Martin Hinshelwood" userId="ea9573be-3654-4a29-8abd-43d300baa351" providerId="ADAL" clId="{2E927D1D-B7B7-4B66-BE51-C9EF96C3754A}" dt="2020-06-09T18:41:51.562" v="420" actId="2696"/>
          <pc:sldLayoutMkLst>
            <pc:docMk/>
            <pc:sldMasterMk cId="3008882980" sldId="2147484468"/>
            <pc:sldLayoutMk cId="934067471" sldId="2147484475"/>
          </pc:sldLayoutMkLst>
        </pc:sldLayoutChg>
        <pc:sldLayoutChg chg="del">
          <pc:chgData name="Martin Hinshelwood" userId="ea9573be-3654-4a29-8abd-43d300baa351" providerId="ADAL" clId="{2E927D1D-B7B7-4B66-BE51-C9EF96C3754A}" dt="2020-06-09T18:41:51.596" v="421" actId="2696"/>
          <pc:sldLayoutMkLst>
            <pc:docMk/>
            <pc:sldMasterMk cId="3008882980" sldId="2147484468"/>
            <pc:sldLayoutMk cId="860823642" sldId="2147484476"/>
          </pc:sldLayoutMkLst>
        </pc:sldLayoutChg>
        <pc:sldLayoutChg chg="del">
          <pc:chgData name="Martin Hinshelwood" userId="ea9573be-3654-4a29-8abd-43d300baa351" providerId="ADAL" clId="{2E927D1D-B7B7-4B66-BE51-C9EF96C3754A}" dt="2020-06-09T18:41:51.630" v="422" actId="2696"/>
          <pc:sldLayoutMkLst>
            <pc:docMk/>
            <pc:sldMasterMk cId="3008882980" sldId="2147484468"/>
            <pc:sldLayoutMk cId="1565380372" sldId="2147484477"/>
          </pc:sldLayoutMkLst>
        </pc:sldLayoutChg>
        <pc:sldLayoutChg chg="del">
          <pc:chgData name="Martin Hinshelwood" userId="ea9573be-3654-4a29-8abd-43d300baa351" providerId="ADAL" clId="{2E927D1D-B7B7-4B66-BE51-C9EF96C3754A}" dt="2020-06-09T18:41:51.674" v="423" actId="2696"/>
          <pc:sldLayoutMkLst>
            <pc:docMk/>
            <pc:sldMasterMk cId="3008882980" sldId="2147484468"/>
            <pc:sldLayoutMk cId="3926747050" sldId="2147484478"/>
          </pc:sldLayoutMkLst>
        </pc:sldLayoutChg>
        <pc:sldLayoutChg chg="del">
          <pc:chgData name="Martin Hinshelwood" userId="ea9573be-3654-4a29-8abd-43d300baa351" providerId="ADAL" clId="{2E927D1D-B7B7-4B66-BE51-C9EF96C3754A}" dt="2020-06-09T18:41:51.699" v="424" actId="2696"/>
          <pc:sldLayoutMkLst>
            <pc:docMk/>
            <pc:sldMasterMk cId="3008882980" sldId="2147484468"/>
            <pc:sldLayoutMk cId="974859230" sldId="2147484479"/>
          </pc:sldLayoutMkLst>
        </pc:sldLayoutChg>
        <pc:sldLayoutChg chg="del">
          <pc:chgData name="Martin Hinshelwood" userId="ea9573be-3654-4a29-8abd-43d300baa351" providerId="ADAL" clId="{2E927D1D-B7B7-4B66-BE51-C9EF96C3754A}" dt="2020-06-09T18:41:51.726" v="425" actId="2696"/>
          <pc:sldLayoutMkLst>
            <pc:docMk/>
            <pc:sldMasterMk cId="3008882980" sldId="2147484468"/>
            <pc:sldLayoutMk cId="597307833" sldId="2147484480"/>
          </pc:sldLayoutMkLst>
        </pc:sldLayoutChg>
        <pc:sldLayoutChg chg="del">
          <pc:chgData name="Martin Hinshelwood" userId="ea9573be-3654-4a29-8abd-43d300baa351" providerId="ADAL" clId="{2E927D1D-B7B7-4B66-BE51-C9EF96C3754A}" dt="2020-06-09T18:41:51.783" v="426" actId="2696"/>
          <pc:sldLayoutMkLst>
            <pc:docMk/>
            <pc:sldMasterMk cId="3008882980" sldId="2147484468"/>
            <pc:sldLayoutMk cId="3766379413" sldId="2147484481"/>
          </pc:sldLayoutMkLst>
        </pc:sldLayoutChg>
        <pc:sldLayoutChg chg="del">
          <pc:chgData name="Martin Hinshelwood" userId="ea9573be-3654-4a29-8abd-43d300baa351" providerId="ADAL" clId="{2E927D1D-B7B7-4B66-BE51-C9EF96C3754A}" dt="2020-06-09T18:41:51.793" v="427" actId="2696"/>
          <pc:sldLayoutMkLst>
            <pc:docMk/>
            <pc:sldMasterMk cId="3008882980" sldId="2147484468"/>
            <pc:sldLayoutMk cId="506785915" sldId="2147484482"/>
          </pc:sldLayoutMkLst>
        </pc:sldLayoutChg>
        <pc:sldLayoutChg chg="del">
          <pc:chgData name="Martin Hinshelwood" userId="ea9573be-3654-4a29-8abd-43d300baa351" providerId="ADAL" clId="{2E927D1D-B7B7-4B66-BE51-C9EF96C3754A}" dt="2020-06-09T18:41:51.825" v="428" actId="2696"/>
          <pc:sldLayoutMkLst>
            <pc:docMk/>
            <pc:sldMasterMk cId="3008882980" sldId="2147484468"/>
            <pc:sldLayoutMk cId="3268231280" sldId="2147484483"/>
          </pc:sldLayoutMkLst>
        </pc:sldLayoutChg>
        <pc:sldLayoutChg chg="del">
          <pc:chgData name="Martin Hinshelwood" userId="ea9573be-3654-4a29-8abd-43d300baa351" providerId="ADAL" clId="{2E927D1D-B7B7-4B66-BE51-C9EF96C3754A}" dt="2020-06-09T18:41:51.859" v="429" actId="2696"/>
          <pc:sldLayoutMkLst>
            <pc:docMk/>
            <pc:sldMasterMk cId="3008882980" sldId="2147484468"/>
            <pc:sldLayoutMk cId="1184920270" sldId="2147484484"/>
          </pc:sldLayoutMkLst>
        </pc:sldLayoutChg>
        <pc:sldLayoutChg chg="del">
          <pc:chgData name="Martin Hinshelwood" userId="ea9573be-3654-4a29-8abd-43d300baa351" providerId="ADAL" clId="{2E927D1D-B7B7-4B66-BE51-C9EF96C3754A}" dt="2020-06-09T18:41:51.892" v="430" actId="2696"/>
          <pc:sldLayoutMkLst>
            <pc:docMk/>
            <pc:sldMasterMk cId="3008882980" sldId="2147484468"/>
            <pc:sldLayoutMk cId="594188447" sldId="2147484485"/>
          </pc:sldLayoutMkLst>
        </pc:sldLayoutChg>
        <pc:sldLayoutChg chg="del">
          <pc:chgData name="Martin Hinshelwood" userId="ea9573be-3654-4a29-8abd-43d300baa351" providerId="ADAL" clId="{2E927D1D-B7B7-4B66-BE51-C9EF96C3754A}" dt="2020-06-09T18:41:51.926" v="431" actId="2696"/>
          <pc:sldLayoutMkLst>
            <pc:docMk/>
            <pc:sldMasterMk cId="3008882980" sldId="2147484468"/>
            <pc:sldLayoutMk cId="1302323703" sldId="2147484486"/>
          </pc:sldLayoutMkLst>
        </pc:sldLayoutChg>
        <pc:sldLayoutChg chg="del">
          <pc:chgData name="Martin Hinshelwood" userId="ea9573be-3654-4a29-8abd-43d300baa351" providerId="ADAL" clId="{2E927D1D-B7B7-4B66-BE51-C9EF96C3754A}" dt="2020-06-09T18:41:51.971" v="432" actId="2696"/>
          <pc:sldLayoutMkLst>
            <pc:docMk/>
            <pc:sldMasterMk cId="3008882980" sldId="2147484468"/>
            <pc:sldLayoutMk cId="734272213" sldId="2147484487"/>
          </pc:sldLayoutMkLst>
        </pc:sldLayoutChg>
        <pc:sldLayoutChg chg="del">
          <pc:chgData name="Martin Hinshelwood" userId="ea9573be-3654-4a29-8abd-43d300baa351" providerId="ADAL" clId="{2E927D1D-B7B7-4B66-BE51-C9EF96C3754A}" dt="2020-06-09T18:41:51.997" v="433" actId="2696"/>
          <pc:sldLayoutMkLst>
            <pc:docMk/>
            <pc:sldMasterMk cId="3008882980" sldId="2147484468"/>
            <pc:sldLayoutMk cId="24042843" sldId="2147484488"/>
          </pc:sldLayoutMkLst>
        </pc:sldLayoutChg>
        <pc:sldLayoutChg chg="del">
          <pc:chgData name="Martin Hinshelwood" userId="ea9573be-3654-4a29-8abd-43d300baa351" providerId="ADAL" clId="{2E927D1D-B7B7-4B66-BE51-C9EF96C3754A}" dt="2020-06-09T18:41:52.856" v="434" actId="2696"/>
          <pc:sldLayoutMkLst>
            <pc:docMk/>
            <pc:sldMasterMk cId="3008882980" sldId="2147484468"/>
            <pc:sldLayoutMk cId="1378104110" sldId="2147484489"/>
          </pc:sldLayoutMkLst>
        </pc:sldLayoutChg>
        <pc:sldLayoutChg chg="del">
          <pc:chgData name="Martin Hinshelwood" userId="ea9573be-3654-4a29-8abd-43d300baa351" providerId="ADAL" clId="{2E927D1D-B7B7-4B66-BE51-C9EF96C3754A}" dt="2020-06-09T18:41:53.363" v="435" actId="2696"/>
          <pc:sldLayoutMkLst>
            <pc:docMk/>
            <pc:sldMasterMk cId="3008882980" sldId="2147484468"/>
            <pc:sldLayoutMk cId="4284600744" sldId="2147484490"/>
          </pc:sldLayoutMkLst>
        </pc:sldLayoutChg>
        <pc:sldLayoutChg chg="del">
          <pc:chgData name="Martin Hinshelwood" userId="ea9573be-3654-4a29-8abd-43d300baa351" providerId="ADAL" clId="{2E927D1D-B7B7-4B66-BE51-C9EF96C3754A}" dt="2020-06-09T18:41:53.429" v="436" actId="2696"/>
          <pc:sldLayoutMkLst>
            <pc:docMk/>
            <pc:sldMasterMk cId="3008882980" sldId="2147484468"/>
            <pc:sldLayoutMk cId="2281240125" sldId="2147484491"/>
          </pc:sldLayoutMkLst>
        </pc:sldLayoutChg>
        <pc:sldLayoutChg chg="del">
          <pc:chgData name="Martin Hinshelwood" userId="ea9573be-3654-4a29-8abd-43d300baa351" providerId="ADAL" clId="{2E927D1D-B7B7-4B66-BE51-C9EF96C3754A}" dt="2020-06-09T18:41:53.453" v="437" actId="2696"/>
          <pc:sldLayoutMkLst>
            <pc:docMk/>
            <pc:sldMasterMk cId="3008882980" sldId="2147484468"/>
            <pc:sldLayoutMk cId="1238208724" sldId="2147484492"/>
          </pc:sldLayoutMkLst>
        </pc:sldLayoutChg>
        <pc:sldLayoutChg chg="del">
          <pc:chgData name="Martin Hinshelwood" userId="ea9573be-3654-4a29-8abd-43d300baa351" providerId="ADAL" clId="{2E927D1D-B7B7-4B66-BE51-C9EF96C3754A}" dt="2020-06-09T18:41:53.481" v="438" actId="2696"/>
          <pc:sldLayoutMkLst>
            <pc:docMk/>
            <pc:sldMasterMk cId="3008882980" sldId="2147484468"/>
            <pc:sldLayoutMk cId="922289385" sldId="2147484493"/>
          </pc:sldLayoutMkLst>
        </pc:sldLayoutChg>
        <pc:sldLayoutChg chg="del">
          <pc:chgData name="Martin Hinshelwood" userId="ea9573be-3654-4a29-8abd-43d300baa351" providerId="ADAL" clId="{2E927D1D-B7B7-4B66-BE51-C9EF96C3754A}" dt="2020-06-09T18:41:53.566" v="439" actId="2696"/>
          <pc:sldLayoutMkLst>
            <pc:docMk/>
            <pc:sldMasterMk cId="3008882980" sldId="2147484468"/>
            <pc:sldLayoutMk cId="1891286143" sldId="2147484494"/>
          </pc:sldLayoutMkLst>
        </pc:sldLayoutChg>
        <pc:sldLayoutChg chg="del">
          <pc:chgData name="Martin Hinshelwood" userId="ea9573be-3654-4a29-8abd-43d300baa351" providerId="ADAL" clId="{2E927D1D-B7B7-4B66-BE51-C9EF96C3754A}" dt="2020-06-09T18:41:53.582" v="440" actId="2696"/>
          <pc:sldLayoutMkLst>
            <pc:docMk/>
            <pc:sldMasterMk cId="3008882980" sldId="2147484468"/>
            <pc:sldLayoutMk cId="1167301954" sldId="2147484495"/>
          </pc:sldLayoutMkLst>
        </pc:sldLayoutChg>
        <pc:sldLayoutChg chg="del">
          <pc:chgData name="Martin Hinshelwood" userId="ea9573be-3654-4a29-8abd-43d300baa351" providerId="ADAL" clId="{2E927D1D-B7B7-4B66-BE51-C9EF96C3754A}" dt="2020-06-09T18:41:53.615" v="441" actId="2696"/>
          <pc:sldLayoutMkLst>
            <pc:docMk/>
            <pc:sldMasterMk cId="3008882980" sldId="2147484468"/>
            <pc:sldLayoutMk cId="2475302971" sldId="2147484498"/>
          </pc:sldLayoutMkLst>
        </pc:sldLayoutChg>
        <pc:sldLayoutChg chg="del">
          <pc:chgData name="Martin Hinshelwood" userId="ea9573be-3654-4a29-8abd-43d300baa351" providerId="ADAL" clId="{2E927D1D-B7B7-4B66-BE51-C9EF96C3754A}" dt="2020-06-09T18:41:53.645" v="442" actId="2696"/>
          <pc:sldLayoutMkLst>
            <pc:docMk/>
            <pc:sldMasterMk cId="3008882980" sldId="2147484468"/>
            <pc:sldLayoutMk cId="179185507" sldId="2147484499"/>
          </pc:sldLayoutMkLst>
        </pc:sldLayoutChg>
        <pc:sldLayoutChg chg="del">
          <pc:chgData name="Martin Hinshelwood" userId="ea9573be-3654-4a29-8abd-43d300baa351" providerId="ADAL" clId="{2E927D1D-B7B7-4B66-BE51-C9EF96C3754A}" dt="2020-06-09T18:41:53.678" v="443" actId="2696"/>
          <pc:sldLayoutMkLst>
            <pc:docMk/>
            <pc:sldMasterMk cId="3008882980" sldId="2147484468"/>
            <pc:sldLayoutMk cId="2801722967" sldId="2147484500"/>
          </pc:sldLayoutMkLst>
        </pc:sldLayoutChg>
        <pc:sldLayoutChg chg="del">
          <pc:chgData name="Martin Hinshelwood" userId="ea9573be-3654-4a29-8abd-43d300baa351" providerId="ADAL" clId="{2E927D1D-B7B7-4B66-BE51-C9EF96C3754A}" dt="2020-06-09T18:41:53.713" v="444" actId="2696"/>
          <pc:sldLayoutMkLst>
            <pc:docMk/>
            <pc:sldMasterMk cId="3008882980" sldId="2147484468"/>
            <pc:sldLayoutMk cId="3605812324" sldId="2147484501"/>
          </pc:sldLayoutMkLst>
        </pc:sldLayoutChg>
        <pc:sldLayoutChg chg="del">
          <pc:chgData name="Martin Hinshelwood" userId="ea9573be-3654-4a29-8abd-43d300baa351" providerId="ADAL" clId="{2E927D1D-B7B7-4B66-BE51-C9EF96C3754A}" dt="2020-06-09T18:41:53.746" v="445" actId="2696"/>
          <pc:sldLayoutMkLst>
            <pc:docMk/>
            <pc:sldMasterMk cId="3008882980" sldId="2147484468"/>
            <pc:sldLayoutMk cId="295575575" sldId="2147484502"/>
          </pc:sldLayoutMkLst>
        </pc:sldLayoutChg>
        <pc:sldLayoutChg chg="del">
          <pc:chgData name="Martin Hinshelwood" userId="ea9573be-3654-4a29-8abd-43d300baa351" providerId="ADAL" clId="{2E927D1D-B7B7-4B66-BE51-C9EF96C3754A}" dt="2020-06-09T18:41:53.780" v="446" actId="2696"/>
          <pc:sldLayoutMkLst>
            <pc:docMk/>
            <pc:sldMasterMk cId="3008882980" sldId="2147484468"/>
            <pc:sldLayoutMk cId="376845349" sldId="2147484503"/>
          </pc:sldLayoutMkLst>
        </pc:sldLayoutChg>
        <pc:sldLayoutChg chg="del">
          <pc:chgData name="Martin Hinshelwood" userId="ea9573be-3654-4a29-8abd-43d300baa351" providerId="ADAL" clId="{2E927D1D-B7B7-4B66-BE51-C9EF96C3754A}" dt="2020-06-09T18:41:53.837" v="447" actId="2696"/>
          <pc:sldLayoutMkLst>
            <pc:docMk/>
            <pc:sldMasterMk cId="3008882980" sldId="2147484468"/>
            <pc:sldLayoutMk cId="846061119" sldId="2147484504"/>
          </pc:sldLayoutMkLst>
        </pc:sldLayoutChg>
        <pc:sldLayoutChg chg="del">
          <pc:chgData name="Martin Hinshelwood" userId="ea9573be-3654-4a29-8abd-43d300baa351" providerId="ADAL" clId="{2E927D1D-B7B7-4B66-BE51-C9EF96C3754A}" dt="2020-06-09T18:41:53.893" v="448" actId="2696"/>
          <pc:sldLayoutMkLst>
            <pc:docMk/>
            <pc:sldMasterMk cId="3008882980" sldId="2147484468"/>
            <pc:sldLayoutMk cId="3282613308" sldId="2147484505"/>
          </pc:sldLayoutMkLst>
        </pc:sldLayoutChg>
        <pc:sldLayoutChg chg="del">
          <pc:chgData name="Martin Hinshelwood" userId="ea9573be-3654-4a29-8abd-43d300baa351" providerId="ADAL" clId="{2E927D1D-B7B7-4B66-BE51-C9EF96C3754A}" dt="2020-06-09T18:41:53.910" v="449" actId="2696"/>
          <pc:sldLayoutMkLst>
            <pc:docMk/>
            <pc:sldMasterMk cId="3008882980" sldId="2147484468"/>
            <pc:sldLayoutMk cId="426272248" sldId="2147484506"/>
          </pc:sldLayoutMkLst>
        </pc:sldLayoutChg>
        <pc:sldLayoutChg chg="del">
          <pc:chgData name="Martin Hinshelwood" userId="ea9573be-3654-4a29-8abd-43d300baa351" providerId="ADAL" clId="{2E927D1D-B7B7-4B66-BE51-C9EF96C3754A}" dt="2020-06-09T18:41:53.944" v="450" actId="2696"/>
          <pc:sldLayoutMkLst>
            <pc:docMk/>
            <pc:sldMasterMk cId="3008882980" sldId="2147484468"/>
            <pc:sldLayoutMk cId="3175773926" sldId="2147484507"/>
          </pc:sldLayoutMkLst>
        </pc:sldLayoutChg>
        <pc:sldLayoutChg chg="del">
          <pc:chgData name="Martin Hinshelwood" userId="ea9573be-3654-4a29-8abd-43d300baa351" providerId="ADAL" clId="{2E927D1D-B7B7-4B66-BE51-C9EF96C3754A}" dt="2020-06-09T18:41:53.985" v="451" actId="2696"/>
          <pc:sldLayoutMkLst>
            <pc:docMk/>
            <pc:sldMasterMk cId="3008882980" sldId="2147484468"/>
            <pc:sldLayoutMk cId="1460511976" sldId="2147484508"/>
          </pc:sldLayoutMkLst>
        </pc:sldLayoutChg>
        <pc:sldLayoutChg chg="del">
          <pc:chgData name="Martin Hinshelwood" userId="ea9573be-3654-4a29-8abd-43d300baa351" providerId="ADAL" clId="{2E927D1D-B7B7-4B66-BE51-C9EF96C3754A}" dt="2020-06-09T18:41:54.008" v="452" actId="2696"/>
          <pc:sldLayoutMkLst>
            <pc:docMk/>
            <pc:sldMasterMk cId="3008882980" sldId="2147484468"/>
            <pc:sldLayoutMk cId="3507274462" sldId="2147484509"/>
          </pc:sldLayoutMkLst>
        </pc:sldLayoutChg>
      </pc:sldMasterChg>
      <pc:sldMasterChg chg="del delSldLayout">
        <pc:chgData name="Martin Hinshelwood" userId="ea9573be-3654-4a29-8abd-43d300baa351" providerId="ADAL" clId="{2E927D1D-B7B7-4B66-BE51-C9EF96C3754A}" dt="2020-06-09T18:41:59.464" v="481" actId="2696"/>
        <pc:sldMasterMkLst>
          <pc:docMk/>
          <pc:sldMasterMk cId="3114375032" sldId="2147484511"/>
        </pc:sldMasterMkLst>
        <pc:sldLayoutChg chg="del">
          <pc:chgData name="Martin Hinshelwood" userId="ea9573be-3654-4a29-8abd-43d300baa351" providerId="ADAL" clId="{2E927D1D-B7B7-4B66-BE51-C9EF96C3754A}" dt="2020-06-09T18:41:56.451" v="454" actId="2696"/>
          <pc:sldLayoutMkLst>
            <pc:docMk/>
            <pc:sldMasterMk cId="3114375032" sldId="2147484511"/>
            <pc:sldLayoutMk cId="1279581022" sldId="2147484512"/>
          </pc:sldLayoutMkLst>
        </pc:sldLayoutChg>
        <pc:sldLayoutChg chg="del">
          <pc:chgData name="Martin Hinshelwood" userId="ea9573be-3654-4a29-8abd-43d300baa351" providerId="ADAL" clId="{2E927D1D-B7B7-4B66-BE51-C9EF96C3754A}" dt="2020-06-09T18:41:56.955" v="455" actId="2696"/>
          <pc:sldLayoutMkLst>
            <pc:docMk/>
            <pc:sldMasterMk cId="3114375032" sldId="2147484511"/>
            <pc:sldLayoutMk cId="4117343997" sldId="2147484513"/>
          </pc:sldLayoutMkLst>
        </pc:sldLayoutChg>
        <pc:sldLayoutChg chg="del">
          <pc:chgData name="Martin Hinshelwood" userId="ea9573be-3654-4a29-8abd-43d300baa351" providerId="ADAL" clId="{2E927D1D-B7B7-4B66-BE51-C9EF96C3754A}" dt="2020-06-09T18:41:56.999" v="456" actId="2696"/>
          <pc:sldLayoutMkLst>
            <pc:docMk/>
            <pc:sldMasterMk cId="3114375032" sldId="2147484511"/>
            <pc:sldLayoutMk cId="1947884815" sldId="2147484514"/>
          </pc:sldLayoutMkLst>
        </pc:sldLayoutChg>
        <pc:sldLayoutChg chg="del">
          <pc:chgData name="Martin Hinshelwood" userId="ea9573be-3654-4a29-8abd-43d300baa351" providerId="ADAL" clId="{2E927D1D-B7B7-4B66-BE51-C9EF96C3754A}" dt="2020-06-09T18:41:57.060" v="457" actId="2696"/>
          <pc:sldLayoutMkLst>
            <pc:docMk/>
            <pc:sldMasterMk cId="3114375032" sldId="2147484511"/>
            <pc:sldLayoutMk cId="2262772628" sldId="2147484515"/>
          </pc:sldLayoutMkLst>
        </pc:sldLayoutChg>
        <pc:sldLayoutChg chg="del">
          <pc:chgData name="Martin Hinshelwood" userId="ea9573be-3654-4a29-8abd-43d300baa351" providerId="ADAL" clId="{2E927D1D-B7B7-4B66-BE51-C9EF96C3754A}" dt="2020-06-09T18:41:57.095" v="458" actId="2696"/>
          <pc:sldLayoutMkLst>
            <pc:docMk/>
            <pc:sldMasterMk cId="3114375032" sldId="2147484511"/>
            <pc:sldLayoutMk cId="2518569013" sldId="2147484516"/>
          </pc:sldLayoutMkLst>
        </pc:sldLayoutChg>
        <pc:sldLayoutChg chg="del">
          <pc:chgData name="Martin Hinshelwood" userId="ea9573be-3654-4a29-8abd-43d300baa351" providerId="ADAL" clId="{2E927D1D-B7B7-4B66-BE51-C9EF96C3754A}" dt="2020-06-09T18:41:57.128" v="459" actId="2696"/>
          <pc:sldLayoutMkLst>
            <pc:docMk/>
            <pc:sldMasterMk cId="3114375032" sldId="2147484511"/>
            <pc:sldLayoutMk cId="4238833766" sldId="2147484517"/>
          </pc:sldLayoutMkLst>
        </pc:sldLayoutChg>
        <pc:sldLayoutChg chg="del">
          <pc:chgData name="Martin Hinshelwood" userId="ea9573be-3654-4a29-8abd-43d300baa351" providerId="ADAL" clId="{2E927D1D-B7B7-4B66-BE51-C9EF96C3754A}" dt="2020-06-09T18:41:57.174" v="460" actId="2696"/>
          <pc:sldLayoutMkLst>
            <pc:docMk/>
            <pc:sldMasterMk cId="3114375032" sldId="2147484511"/>
            <pc:sldLayoutMk cId="3182169392" sldId="2147484518"/>
          </pc:sldLayoutMkLst>
        </pc:sldLayoutChg>
        <pc:sldLayoutChg chg="del">
          <pc:chgData name="Martin Hinshelwood" userId="ea9573be-3654-4a29-8abd-43d300baa351" providerId="ADAL" clId="{2E927D1D-B7B7-4B66-BE51-C9EF96C3754A}" dt="2020-06-09T18:41:57.180" v="461" actId="2696"/>
          <pc:sldLayoutMkLst>
            <pc:docMk/>
            <pc:sldMasterMk cId="3114375032" sldId="2147484511"/>
            <pc:sldLayoutMk cId="430616245" sldId="2147484519"/>
          </pc:sldLayoutMkLst>
        </pc:sldLayoutChg>
        <pc:sldLayoutChg chg="del">
          <pc:chgData name="Martin Hinshelwood" userId="ea9573be-3654-4a29-8abd-43d300baa351" providerId="ADAL" clId="{2E927D1D-B7B7-4B66-BE51-C9EF96C3754A}" dt="2020-06-09T18:41:57.235" v="462" actId="2696"/>
          <pc:sldLayoutMkLst>
            <pc:docMk/>
            <pc:sldMasterMk cId="3114375032" sldId="2147484511"/>
            <pc:sldLayoutMk cId="3852384213" sldId="2147484520"/>
          </pc:sldLayoutMkLst>
        </pc:sldLayoutChg>
        <pc:sldLayoutChg chg="del">
          <pc:chgData name="Martin Hinshelwood" userId="ea9573be-3654-4a29-8abd-43d300baa351" providerId="ADAL" clId="{2E927D1D-B7B7-4B66-BE51-C9EF96C3754A}" dt="2020-06-09T18:41:57.278" v="463" actId="2696"/>
          <pc:sldLayoutMkLst>
            <pc:docMk/>
            <pc:sldMasterMk cId="3114375032" sldId="2147484511"/>
            <pc:sldLayoutMk cId="3667935856" sldId="2147484521"/>
          </pc:sldLayoutMkLst>
        </pc:sldLayoutChg>
        <pc:sldLayoutChg chg="del">
          <pc:chgData name="Martin Hinshelwood" userId="ea9573be-3654-4a29-8abd-43d300baa351" providerId="ADAL" clId="{2E927D1D-B7B7-4B66-BE51-C9EF96C3754A}" dt="2020-06-09T18:41:57.338" v="464" actId="2696"/>
          <pc:sldLayoutMkLst>
            <pc:docMk/>
            <pc:sldMasterMk cId="3114375032" sldId="2147484511"/>
            <pc:sldLayoutMk cId="3150886334" sldId="2147484522"/>
          </pc:sldLayoutMkLst>
        </pc:sldLayoutChg>
        <pc:sldLayoutChg chg="del">
          <pc:chgData name="Martin Hinshelwood" userId="ea9573be-3654-4a29-8abd-43d300baa351" providerId="ADAL" clId="{2E927D1D-B7B7-4B66-BE51-C9EF96C3754A}" dt="2020-06-09T18:41:57.382" v="465" actId="2696"/>
          <pc:sldLayoutMkLst>
            <pc:docMk/>
            <pc:sldMasterMk cId="3114375032" sldId="2147484511"/>
            <pc:sldLayoutMk cId="3154471600" sldId="2147484523"/>
          </pc:sldLayoutMkLst>
        </pc:sldLayoutChg>
        <pc:sldLayoutChg chg="del">
          <pc:chgData name="Martin Hinshelwood" userId="ea9573be-3654-4a29-8abd-43d300baa351" providerId="ADAL" clId="{2E927D1D-B7B7-4B66-BE51-C9EF96C3754A}" dt="2020-06-09T18:41:57.418" v="466" actId="2696"/>
          <pc:sldLayoutMkLst>
            <pc:docMk/>
            <pc:sldMasterMk cId="3114375032" sldId="2147484511"/>
            <pc:sldLayoutMk cId="2786739281" sldId="2147484524"/>
          </pc:sldLayoutMkLst>
        </pc:sldLayoutChg>
        <pc:sldLayoutChg chg="del">
          <pc:chgData name="Martin Hinshelwood" userId="ea9573be-3654-4a29-8abd-43d300baa351" providerId="ADAL" clId="{2E927D1D-B7B7-4B66-BE51-C9EF96C3754A}" dt="2020-06-09T18:41:57.484" v="467" actId="2696"/>
          <pc:sldLayoutMkLst>
            <pc:docMk/>
            <pc:sldMasterMk cId="3114375032" sldId="2147484511"/>
            <pc:sldLayoutMk cId="708598338" sldId="2147484525"/>
          </pc:sldLayoutMkLst>
        </pc:sldLayoutChg>
        <pc:sldLayoutChg chg="del">
          <pc:chgData name="Martin Hinshelwood" userId="ea9573be-3654-4a29-8abd-43d300baa351" providerId="ADAL" clId="{2E927D1D-B7B7-4B66-BE51-C9EF96C3754A}" dt="2020-06-09T18:41:57.557" v="468" actId="2696"/>
          <pc:sldLayoutMkLst>
            <pc:docMk/>
            <pc:sldMasterMk cId="3114375032" sldId="2147484511"/>
            <pc:sldLayoutMk cId="1068279718" sldId="2147484526"/>
          </pc:sldLayoutMkLst>
        </pc:sldLayoutChg>
        <pc:sldLayoutChg chg="del">
          <pc:chgData name="Martin Hinshelwood" userId="ea9573be-3654-4a29-8abd-43d300baa351" providerId="ADAL" clId="{2E927D1D-B7B7-4B66-BE51-C9EF96C3754A}" dt="2020-06-09T18:41:57.589" v="469" actId="2696"/>
          <pc:sldLayoutMkLst>
            <pc:docMk/>
            <pc:sldMasterMk cId="3114375032" sldId="2147484511"/>
            <pc:sldLayoutMk cId="408401673" sldId="2147484527"/>
          </pc:sldLayoutMkLst>
        </pc:sldLayoutChg>
        <pc:sldLayoutChg chg="del">
          <pc:chgData name="Martin Hinshelwood" userId="ea9573be-3654-4a29-8abd-43d300baa351" providerId="ADAL" clId="{2E927D1D-B7B7-4B66-BE51-C9EF96C3754A}" dt="2020-06-09T18:41:57.620" v="470" actId="2696"/>
          <pc:sldLayoutMkLst>
            <pc:docMk/>
            <pc:sldMasterMk cId="3114375032" sldId="2147484511"/>
            <pc:sldLayoutMk cId="2219514284" sldId="2147484528"/>
          </pc:sldLayoutMkLst>
        </pc:sldLayoutChg>
        <pc:sldLayoutChg chg="del">
          <pc:chgData name="Martin Hinshelwood" userId="ea9573be-3654-4a29-8abd-43d300baa351" providerId="ADAL" clId="{2E927D1D-B7B7-4B66-BE51-C9EF96C3754A}" dt="2020-06-09T18:41:57.658" v="471" actId="2696"/>
          <pc:sldLayoutMkLst>
            <pc:docMk/>
            <pc:sldMasterMk cId="3114375032" sldId="2147484511"/>
            <pc:sldLayoutMk cId="2819028777" sldId="2147484529"/>
          </pc:sldLayoutMkLst>
        </pc:sldLayoutChg>
        <pc:sldLayoutChg chg="del">
          <pc:chgData name="Martin Hinshelwood" userId="ea9573be-3654-4a29-8abd-43d300baa351" providerId="ADAL" clId="{2E927D1D-B7B7-4B66-BE51-C9EF96C3754A}" dt="2020-06-09T18:41:57.705" v="472" actId="2696"/>
          <pc:sldLayoutMkLst>
            <pc:docMk/>
            <pc:sldMasterMk cId="3114375032" sldId="2147484511"/>
            <pc:sldLayoutMk cId="3219044970" sldId="2147484530"/>
          </pc:sldLayoutMkLst>
        </pc:sldLayoutChg>
        <pc:sldLayoutChg chg="del">
          <pc:chgData name="Martin Hinshelwood" userId="ea9573be-3654-4a29-8abd-43d300baa351" providerId="ADAL" clId="{2E927D1D-B7B7-4B66-BE51-C9EF96C3754A}" dt="2020-06-09T18:41:57.711" v="473" actId="2696"/>
          <pc:sldLayoutMkLst>
            <pc:docMk/>
            <pc:sldMasterMk cId="3114375032" sldId="2147484511"/>
            <pc:sldLayoutMk cId="126544323" sldId="2147484531"/>
          </pc:sldLayoutMkLst>
        </pc:sldLayoutChg>
        <pc:sldLayoutChg chg="del">
          <pc:chgData name="Martin Hinshelwood" userId="ea9573be-3654-4a29-8abd-43d300baa351" providerId="ADAL" clId="{2E927D1D-B7B7-4B66-BE51-C9EF96C3754A}" dt="2020-06-09T18:41:57.760" v="474" actId="2696"/>
          <pc:sldLayoutMkLst>
            <pc:docMk/>
            <pc:sldMasterMk cId="3114375032" sldId="2147484511"/>
            <pc:sldLayoutMk cId="3759025239" sldId="2147484532"/>
          </pc:sldLayoutMkLst>
        </pc:sldLayoutChg>
        <pc:sldLayoutChg chg="del">
          <pc:chgData name="Martin Hinshelwood" userId="ea9573be-3654-4a29-8abd-43d300baa351" providerId="ADAL" clId="{2E927D1D-B7B7-4B66-BE51-C9EF96C3754A}" dt="2020-06-09T18:41:57.788" v="475" actId="2696"/>
          <pc:sldLayoutMkLst>
            <pc:docMk/>
            <pc:sldMasterMk cId="3114375032" sldId="2147484511"/>
            <pc:sldLayoutMk cId="1319413597" sldId="2147484533"/>
          </pc:sldLayoutMkLst>
        </pc:sldLayoutChg>
        <pc:sldLayoutChg chg="del">
          <pc:chgData name="Martin Hinshelwood" userId="ea9573be-3654-4a29-8abd-43d300baa351" providerId="ADAL" clId="{2E927D1D-B7B7-4B66-BE51-C9EF96C3754A}" dt="2020-06-09T18:41:57.832" v="476" actId="2696"/>
          <pc:sldLayoutMkLst>
            <pc:docMk/>
            <pc:sldMasterMk cId="3114375032" sldId="2147484511"/>
            <pc:sldLayoutMk cId="1348356900" sldId="2147484534"/>
          </pc:sldLayoutMkLst>
        </pc:sldLayoutChg>
        <pc:sldLayoutChg chg="del">
          <pc:chgData name="Martin Hinshelwood" userId="ea9573be-3654-4a29-8abd-43d300baa351" providerId="ADAL" clId="{2E927D1D-B7B7-4B66-BE51-C9EF96C3754A}" dt="2020-06-09T18:41:57.841" v="477" actId="2696"/>
          <pc:sldLayoutMkLst>
            <pc:docMk/>
            <pc:sldMasterMk cId="3114375032" sldId="2147484511"/>
            <pc:sldLayoutMk cId="1394958806" sldId="2147484535"/>
          </pc:sldLayoutMkLst>
        </pc:sldLayoutChg>
        <pc:sldLayoutChg chg="del">
          <pc:chgData name="Martin Hinshelwood" userId="ea9573be-3654-4a29-8abd-43d300baa351" providerId="ADAL" clId="{2E927D1D-B7B7-4B66-BE51-C9EF96C3754A}" dt="2020-06-09T18:41:57.873" v="478" actId="2696"/>
          <pc:sldLayoutMkLst>
            <pc:docMk/>
            <pc:sldMasterMk cId="3114375032" sldId="2147484511"/>
            <pc:sldLayoutMk cId="156607231" sldId="2147484536"/>
          </pc:sldLayoutMkLst>
        </pc:sldLayoutChg>
        <pc:sldLayoutChg chg="del">
          <pc:chgData name="Martin Hinshelwood" userId="ea9573be-3654-4a29-8abd-43d300baa351" providerId="ADAL" clId="{2E927D1D-B7B7-4B66-BE51-C9EF96C3754A}" dt="2020-06-09T18:41:57.912" v="479" actId="2696"/>
          <pc:sldLayoutMkLst>
            <pc:docMk/>
            <pc:sldMasterMk cId="3114375032" sldId="2147484511"/>
            <pc:sldLayoutMk cId="849984981" sldId="2147484537"/>
          </pc:sldLayoutMkLst>
        </pc:sldLayoutChg>
        <pc:sldLayoutChg chg="del">
          <pc:chgData name="Martin Hinshelwood" userId="ea9573be-3654-4a29-8abd-43d300baa351" providerId="ADAL" clId="{2E927D1D-B7B7-4B66-BE51-C9EF96C3754A}" dt="2020-06-09T18:41:57.954" v="480" actId="2696"/>
          <pc:sldLayoutMkLst>
            <pc:docMk/>
            <pc:sldMasterMk cId="3114375032" sldId="2147484511"/>
            <pc:sldLayoutMk cId="38517350" sldId="2147484538"/>
          </pc:sldLayoutMkLst>
        </pc:sldLayoutChg>
      </pc:sldMasterChg>
      <pc:sldMasterChg chg="del delSldLayout">
        <pc:chgData name="Martin Hinshelwood" userId="ea9573be-3654-4a29-8abd-43d300baa351" providerId="ADAL" clId="{2E927D1D-B7B7-4B66-BE51-C9EF96C3754A}" dt="2020-06-09T18:42:03.859" v="500" actId="2696"/>
        <pc:sldMasterMkLst>
          <pc:docMk/>
          <pc:sldMasterMk cId="3127419042" sldId="2147484539"/>
        </pc:sldMasterMkLst>
        <pc:sldLayoutChg chg="del">
          <pc:chgData name="Martin Hinshelwood" userId="ea9573be-3654-4a29-8abd-43d300baa351" providerId="ADAL" clId="{2E927D1D-B7B7-4B66-BE51-C9EF96C3754A}" dt="2020-06-09T18:42:00.323" v="482" actId="2696"/>
          <pc:sldLayoutMkLst>
            <pc:docMk/>
            <pc:sldMasterMk cId="3127419042" sldId="2147484539"/>
            <pc:sldLayoutMk cId="1098752285" sldId="2147484540"/>
          </pc:sldLayoutMkLst>
        </pc:sldLayoutChg>
        <pc:sldLayoutChg chg="del">
          <pc:chgData name="Martin Hinshelwood" userId="ea9573be-3654-4a29-8abd-43d300baa351" providerId="ADAL" clId="{2E927D1D-B7B7-4B66-BE51-C9EF96C3754A}" dt="2020-06-09T18:42:00.824" v="483" actId="2696"/>
          <pc:sldLayoutMkLst>
            <pc:docMk/>
            <pc:sldMasterMk cId="3127419042" sldId="2147484539"/>
            <pc:sldLayoutMk cId="1755448838" sldId="2147484541"/>
          </pc:sldLayoutMkLst>
        </pc:sldLayoutChg>
        <pc:sldLayoutChg chg="del">
          <pc:chgData name="Martin Hinshelwood" userId="ea9573be-3654-4a29-8abd-43d300baa351" providerId="ADAL" clId="{2E927D1D-B7B7-4B66-BE51-C9EF96C3754A}" dt="2020-06-09T18:42:00.855" v="484" actId="2696"/>
          <pc:sldLayoutMkLst>
            <pc:docMk/>
            <pc:sldMasterMk cId="3127419042" sldId="2147484539"/>
            <pc:sldLayoutMk cId="376672144" sldId="2147484542"/>
          </pc:sldLayoutMkLst>
        </pc:sldLayoutChg>
        <pc:sldLayoutChg chg="del">
          <pc:chgData name="Martin Hinshelwood" userId="ea9573be-3654-4a29-8abd-43d300baa351" providerId="ADAL" clId="{2E927D1D-B7B7-4B66-BE51-C9EF96C3754A}" dt="2020-06-09T18:42:00.905" v="485" actId="2696"/>
          <pc:sldLayoutMkLst>
            <pc:docMk/>
            <pc:sldMasterMk cId="3127419042" sldId="2147484539"/>
            <pc:sldLayoutMk cId="1457940471" sldId="2147484543"/>
          </pc:sldLayoutMkLst>
        </pc:sldLayoutChg>
        <pc:sldLayoutChg chg="del">
          <pc:chgData name="Martin Hinshelwood" userId="ea9573be-3654-4a29-8abd-43d300baa351" providerId="ADAL" clId="{2E927D1D-B7B7-4B66-BE51-C9EF96C3754A}" dt="2020-06-09T18:42:00.935" v="486" actId="2696"/>
          <pc:sldLayoutMkLst>
            <pc:docMk/>
            <pc:sldMasterMk cId="3127419042" sldId="2147484539"/>
            <pc:sldLayoutMk cId="1479278159" sldId="2147484544"/>
          </pc:sldLayoutMkLst>
        </pc:sldLayoutChg>
        <pc:sldLayoutChg chg="del">
          <pc:chgData name="Martin Hinshelwood" userId="ea9573be-3654-4a29-8abd-43d300baa351" providerId="ADAL" clId="{2E927D1D-B7B7-4B66-BE51-C9EF96C3754A}" dt="2020-06-09T18:42:00.969" v="487" actId="2696"/>
          <pc:sldLayoutMkLst>
            <pc:docMk/>
            <pc:sldMasterMk cId="3127419042" sldId="2147484539"/>
            <pc:sldLayoutMk cId="537777013" sldId="2147484545"/>
          </pc:sldLayoutMkLst>
        </pc:sldLayoutChg>
        <pc:sldLayoutChg chg="del">
          <pc:chgData name="Martin Hinshelwood" userId="ea9573be-3654-4a29-8abd-43d300baa351" providerId="ADAL" clId="{2E927D1D-B7B7-4B66-BE51-C9EF96C3754A}" dt="2020-06-09T18:42:00.988" v="488" actId="2696"/>
          <pc:sldLayoutMkLst>
            <pc:docMk/>
            <pc:sldMasterMk cId="3127419042" sldId="2147484539"/>
            <pc:sldLayoutMk cId="3810666859" sldId="2147484546"/>
          </pc:sldLayoutMkLst>
        </pc:sldLayoutChg>
        <pc:sldLayoutChg chg="del">
          <pc:chgData name="Martin Hinshelwood" userId="ea9573be-3654-4a29-8abd-43d300baa351" providerId="ADAL" clId="{2E927D1D-B7B7-4B66-BE51-C9EF96C3754A}" dt="2020-06-09T18:42:01.020" v="489" actId="2696"/>
          <pc:sldLayoutMkLst>
            <pc:docMk/>
            <pc:sldMasterMk cId="3127419042" sldId="2147484539"/>
            <pc:sldLayoutMk cId="3154805240" sldId="2147484547"/>
          </pc:sldLayoutMkLst>
        </pc:sldLayoutChg>
        <pc:sldLayoutChg chg="del">
          <pc:chgData name="Martin Hinshelwood" userId="ea9573be-3654-4a29-8abd-43d300baa351" providerId="ADAL" clId="{2E927D1D-B7B7-4B66-BE51-C9EF96C3754A}" dt="2020-06-09T18:42:01.052" v="490" actId="2696"/>
          <pc:sldLayoutMkLst>
            <pc:docMk/>
            <pc:sldMasterMk cId="3127419042" sldId="2147484539"/>
            <pc:sldLayoutMk cId="2712349844" sldId="2147484548"/>
          </pc:sldLayoutMkLst>
        </pc:sldLayoutChg>
        <pc:sldLayoutChg chg="del">
          <pc:chgData name="Martin Hinshelwood" userId="ea9573be-3654-4a29-8abd-43d300baa351" providerId="ADAL" clId="{2E927D1D-B7B7-4B66-BE51-C9EF96C3754A}" dt="2020-06-09T18:42:01.088" v="491" actId="2696"/>
          <pc:sldLayoutMkLst>
            <pc:docMk/>
            <pc:sldMasterMk cId="3127419042" sldId="2147484539"/>
            <pc:sldLayoutMk cId="1887238387" sldId="2147484549"/>
          </pc:sldLayoutMkLst>
        </pc:sldLayoutChg>
        <pc:sldLayoutChg chg="del">
          <pc:chgData name="Martin Hinshelwood" userId="ea9573be-3654-4a29-8abd-43d300baa351" providerId="ADAL" clId="{2E927D1D-B7B7-4B66-BE51-C9EF96C3754A}" dt="2020-06-09T18:42:01.128" v="492" actId="2696"/>
          <pc:sldLayoutMkLst>
            <pc:docMk/>
            <pc:sldMasterMk cId="3127419042" sldId="2147484539"/>
            <pc:sldLayoutMk cId="1654305655" sldId="2147484550"/>
          </pc:sldLayoutMkLst>
        </pc:sldLayoutChg>
        <pc:sldLayoutChg chg="del">
          <pc:chgData name="Martin Hinshelwood" userId="ea9573be-3654-4a29-8abd-43d300baa351" providerId="ADAL" clId="{2E927D1D-B7B7-4B66-BE51-C9EF96C3754A}" dt="2020-06-09T18:42:01.175" v="493" actId="2696"/>
          <pc:sldLayoutMkLst>
            <pc:docMk/>
            <pc:sldMasterMk cId="3127419042" sldId="2147484539"/>
            <pc:sldLayoutMk cId="3457506275" sldId="2147484551"/>
          </pc:sldLayoutMkLst>
        </pc:sldLayoutChg>
        <pc:sldLayoutChg chg="del">
          <pc:chgData name="Martin Hinshelwood" userId="ea9573be-3654-4a29-8abd-43d300baa351" providerId="ADAL" clId="{2E927D1D-B7B7-4B66-BE51-C9EF96C3754A}" dt="2020-06-09T18:42:01.184" v="494" actId="2696"/>
          <pc:sldLayoutMkLst>
            <pc:docMk/>
            <pc:sldMasterMk cId="3127419042" sldId="2147484539"/>
            <pc:sldLayoutMk cId="3123387710" sldId="2147484552"/>
          </pc:sldLayoutMkLst>
        </pc:sldLayoutChg>
        <pc:sldLayoutChg chg="del">
          <pc:chgData name="Martin Hinshelwood" userId="ea9573be-3654-4a29-8abd-43d300baa351" providerId="ADAL" clId="{2E927D1D-B7B7-4B66-BE51-C9EF96C3754A}" dt="2020-06-09T18:42:01.220" v="495" actId="2696"/>
          <pc:sldLayoutMkLst>
            <pc:docMk/>
            <pc:sldMasterMk cId="3127419042" sldId="2147484539"/>
            <pc:sldLayoutMk cId="4112432362" sldId="2147484553"/>
          </pc:sldLayoutMkLst>
        </pc:sldLayoutChg>
        <pc:sldLayoutChg chg="del">
          <pc:chgData name="Martin Hinshelwood" userId="ea9573be-3654-4a29-8abd-43d300baa351" providerId="ADAL" clId="{2E927D1D-B7B7-4B66-BE51-C9EF96C3754A}" dt="2020-06-09T18:42:01.249" v="496" actId="2696"/>
          <pc:sldLayoutMkLst>
            <pc:docMk/>
            <pc:sldMasterMk cId="3127419042" sldId="2147484539"/>
            <pc:sldLayoutMk cId="3042368663" sldId="2147484554"/>
          </pc:sldLayoutMkLst>
        </pc:sldLayoutChg>
        <pc:sldLayoutChg chg="del">
          <pc:chgData name="Martin Hinshelwood" userId="ea9573be-3654-4a29-8abd-43d300baa351" providerId="ADAL" clId="{2E927D1D-B7B7-4B66-BE51-C9EF96C3754A}" dt="2020-06-09T18:42:01.293" v="497" actId="2696"/>
          <pc:sldLayoutMkLst>
            <pc:docMk/>
            <pc:sldMasterMk cId="3127419042" sldId="2147484539"/>
            <pc:sldLayoutMk cId="2402399056" sldId="2147484555"/>
          </pc:sldLayoutMkLst>
        </pc:sldLayoutChg>
        <pc:sldLayoutChg chg="del">
          <pc:chgData name="Martin Hinshelwood" userId="ea9573be-3654-4a29-8abd-43d300baa351" providerId="ADAL" clId="{2E927D1D-B7B7-4B66-BE51-C9EF96C3754A}" dt="2020-06-09T18:42:01.375" v="498" actId="2696"/>
          <pc:sldLayoutMkLst>
            <pc:docMk/>
            <pc:sldMasterMk cId="3127419042" sldId="2147484539"/>
            <pc:sldLayoutMk cId="783816371" sldId="2147484556"/>
          </pc:sldLayoutMkLst>
        </pc:sldLayoutChg>
        <pc:sldLayoutChg chg="del">
          <pc:chgData name="Martin Hinshelwood" userId="ea9573be-3654-4a29-8abd-43d300baa351" providerId="ADAL" clId="{2E927D1D-B7B7-4B66-BE51-C9EF96C3754A}" dt="2020-06-09T18:42:01.396" v="499" actId="2696"/>
          <pc:sldLayoutMkLst>
            <pc:docMk/>
            <pc:sldMasterMk cId="3127419042" sldId="2147484539"/>
            <pc:sldLayoutMk cId="1310396161" sldId="2147484557"/>
          </pc:sldLayoutMkLst>
        </pc:sldLayoutChg>
      </pc:sldMasterChg>
      <pc:sldMasterChg chg="addSldLayout delSldLayout modSldLayout">
        <pc:chgData name="Martin Hinshelwood" userId="ea9573be-3654-4a29-8abd-43d300baa351" providerId="ADAL" clId="{2E927D1D-B7B7-4B66-BE51-C9EF96C3754A}" dt="2020-06-17T11:43:40.318" v="1191" actId="22"/>
        <pc:sldMasterMkLst>
          <pc:docMk/>
          <pc:sldMasterMk cId="304429503" sldId="2147484558"/>
        </pc:sldMasterMkLst>
        <pc:sldLayoutChg chg="delSp mod">
          <pc:chgData name="Martin Hinshelwood" userId="ea9573be-3654-4a29-8abd-43d300baa351" providerId="ADAL" clId="{2E927D1D-B7B7-4B66-BE51-C9EF96C3754A}" dt="2020-06-09T18:32:11.432" v="3" actId="21"/>
          <pc:sldLayoutMkLst>
            <pc:docMk/>
            <pc:sldMasterMk cId="304429503" sldId="2147484558"/>
            <pc:sldLayoutMk cId="1964454970" sldId="2147484559"/>
          </pc:sldLayoutMkLst>
          <pc:spChg chg="del">
            <ac:chgData name="Martin Hinshelwood" userId="ea9573be-3654-4a29-8abd-43d300baa351" providerId="ADAL" clId="{2E927D1D-B7B7-4B66-BE51-C9EF96C3754A}" dt="2020-06-09T18:32:11.432" v="3" actId="21"/>
            <ac:spMkLst>
              <pc:docMk/>
              <pc:sldMasterMk cId="304429503" sldId="2147484558"/>
              <pc:sldLayoutMk cId="1964454970" sldId="2147484559"/>
              <ac:spMk id="4" creationId="{C09123D4-E455-49CC-87F6-EF775A24B332}"/>
            </ac:spMkLst>
          </pc:spChg>
        </pc:sldLayoutChg>
        <pc:sldLayoutChg chg="del">
          <pc:chgData name="Martin Hinshelwood" userId="ea9573be-3654-4a29-8abd-43d300baa351" providerId="ADAL" clId="{2E927D1D-B7B7-4B66-BE51-C9EF96C3754A}" dt="2020-06-09T18:40:53.564" v="283" actId="2696"/>
          <pc:sldLayoutMkLst>
            <pc:docMk/>
            <pc:sldMasterMk cId="304429503" sldId="2147484558"/>
            <pc:sldLayoutMk cId="652633390" sldId="2147484561"/>
          </pc:sldLayoutMkLst>
        </pc:sldLayoutChg>
        <pc:sldLayoutChg chg="del">
          <pc:chgData name="Martin Hinshelwood" userId="ea9573be-3654-4a29-8abd-43d300baa351" providerId="ADAL" clId="{2E927D1D-B7B7-4B66-BE51-C9EF96C3754A}" dt="2020-06-09T18:40:54.296" v="284" actId="2696"/>
          <pc:sldLayoutMkLst>
            <pc:docMk/>
            <pc:sldMasterMk cId="304429503" sldId="2147484558"/>
            <pc:sldLayoutMk cId="3480295761" sldId="2147484562"/>
          </pc:sldLayoutMkLst>
        </pc:sldLayoutChg>
        <pc:sldLayoutChg chg="del">
          <pc:chgData name="Martin Hinshelwood" userId="ea9573be-3654-4a29-8abd-43d300baa351" providerId="ADAL" clId="{2E927D1D-B7B7-4B66-BE51-C9EF96C3754A}" dt="2020-06-09T18:40:54.710" v="285" actId="2696"/>
          <pc:sldLayoutMkLst>
            <pc:docMk/>
            <pc:sldMasterMk cId="304429503" sldId="2147484558"/>
            <pc:sldLayoutMk cId="3708920467" sldId="2147484563"/>
          </pc:sldLayoutMkLst>
        </pc:sldLayoutChg>
        <pc:sldLayoutChg chg="del">
          <pc:chgData name="Martin Hinshelwood" userId="ea9573be-3654-4a29-8abd-43d300baa351" providerId="ADAL" clId="{2E927D1D-B7B7-4B66-BE51-C9EF96C3754A}" dt="2020-06-09T18:40:55.131" v="286" actId="2696"/>
          <pc:sldLayoutMkLst>
            <pc:docMk/>
            <pc:sldMasterMk cId="304429503" sldId="2147484558"/>
            <pc:sldLayoutMk cId="1059733355" sldId="2147484564"/>
          </pc:sldLayoutMkLst>
        </pc:sldLayoutChg>
        <pc:sldLayoutChg chg="addSp delSp modSp mod">
          <pc:chgData name="Martin Hinshelwood" userId="ea9573be-3654-4a29-8abd-43d300baa351" providerId="ADAL" clId="{2E927D1D-B7B7-4B66-BE51-C9EF96C3754A}" dt="2020-06-09T18:42:38.962" v="510" actId="1076"/>
          <pc:sldLayoutMkLst>
            <pc:docMk/>
            <pc:sldMasterMk cId="304429503" sldId="2147484558"/>
            <pc:sldLayoutMk cId="2176593335" sldId="2147484565"/>
          </pc:sldLayoutMkLst>
          <pc:picChg chg="add mod">
            <ac:chgData name="Martin Hinshelwood" userId="ea9573be-3654-4a29-8abd-43d300baa351" providerId="ADAL" clId="{2E927D1D-B7B7-4B66-BE51-C9EF96C3754A}" dt="2020-06-09T18:42:38.962" v="510" actId="1076"/>
            <ac:picMkLst>
              <pc:docMk/>
              <pc:sldMasterMk cId="304429503" sldId="2147484558"/>
              <pc:sldLayoutMk cId="2176593335" sldId="2147484565"/>
              <ac:picMk id="5" creationId="{61A5C1AB-465B-4547-9C7D-7DD64482D95D}"/>
            </ac:picMkLst>
          </pc:picChg>
          <pc:picChg chg="del">
            <ac:chgData name="Martin Hinshelwood" userId="ea9573be-3654-4a29-8abd-43d300baa351" providerId="ADAL" clId="{2E927D1D-B7B7-4B66-BE51-C9EF96C3754A}" dt="2020-06-09T18:42:35.599" v="508" actId="478"/>
            <ac:picMkLst>
              <pc:docMk/>
              <pc:sldMasterMk cId="304429503" sldId="2147484558"/>
              <pc:sldLayoutMk cId="2176593335" sldId="2147484565"/>
              <ac:picMk id="16" creationId="{00000000-0000-0000-0000-000000000000}"/>
            </ac:picMkLst>
          </pc:picChg>
        </pc:sldLayoutChg>
        <pc:sldLayoutChg chg="del">
          <pc:chgData name="Martin Hinshelwood" userId="ea9573be-3654-4a29-8abd-43d300baa351" providerId="ADAL" clId="{2E927D1D-B7B7-4B66-BE51-C9EF96C3754A}" dt="2020-06-09T18:40:56.586" v="287" actId="2696"/>
          <pc:sldLayoutMkLst>
            <pc:docMk/>
            <pc:sldMasterMk cId="304429503" sldId="2147484558"/>
            <pc:sldLayoutMk cId="1992432126" sldId="2147484566"/>
          </pc:sldLayoutMkLst>
        </pc:sldLayoutChg>
        <pc:sldLayoutChg chg="del">
          <pc:chgData name="Martin Hinshelwood" userId="ea9573be-3654-4a29-8abd-43d300baa351" providerId="ADAL" clId="{2E927D1D-B7B7-4B66-BE51-C9EF96C3754A}" dt="2020-06-09T18:40:57.222" v="288" actId="2696"/>
          <pc:sldLayoutMkLst>
            <pc:docMk/>
            <pc:sldMasterMk cId="304429503" sldId="2147484558"/>
            <pc:sldLayoutMk cId="3391341858" sldId="2147484567"/>
          </pc:sldLayoutMkLst>
        </pc:sldLayoutChg>
        <pc:sldLayoutChg chg="del">
          <pc:chgData name="Martin Hinshelwood" userId="ea9573be-3654-4a29-8abd-43d300baa351" providerId="ADAL" clId="{2E927D1D-B7B7-4B66-BE51-C9EF96C3754A}" dt="2020-06-09T18:40:57.796" v="289" actId="2696"/>
          <pc:sldLayoutMkLst>
            <pc:docMk/>
            <pc:sldMasterMk cId="304429503" sldId="2147484558"/>
            <pc:sldLayoutMk cId="2073277721" sldId="2147484568"/>
          </pc:sldLayoutMkLst>
        </pc:sldLayoutChg>
        <pc:sldLayoutChg chg="del">
          <pc:chgData name="Martin Hinshelwood" userId="ea9573be-3654-4a29-8abd-43d300baa351" providerId="ADAL" clId="{2E927D1D-B7B7-4B66-BE51-C9EF96C3754A}" dt="2020-06-09T18:40:58.325" v="290" actId="2696"/>
          <pc:sldLayoutMkLst>
            <pc:docMk/>
            <pc:sldMasterMk cId="304429503" sldId="2147484558"/>
            <pc:sldLayoutMk cId="1355818968" sldId="2147484569"/>
          </pc:sldLayoutMkLst>
        </pc:sldLayoutChg>
        <pc:sldLayoutChg chg="del">
          <pc:chgData name="Martin Hinshelwood" userId="ea9573be-3654-4a29-8abd-43d300baa351" providerId="ADAL" clId="{2E927D1D-B7B7-4B66-BE51-C9EF96C3754A}" dt="2020-06-09T18:41:00.337" v="291" actId="2696"/>
          <pc:sldLayoutMkLst>
            <pc:docMk/>
            <pc:sldMasterMk cId="304429503" sldId="2147484558"/>
            <pc:sldLayoutMk cId="653098814" sldId="2147484571"/>
          </pc:sldLayoutMkLst>
        </pc:sldLayoutChg>
        <pc:sldLayoutChg chg="modSp mod">
          <pc:chgData name="Martin Hinshelwood" userId="ea9573be-3654-4a29-8abd-43d300baa351" providerId="ADAL" clId="{2E927D1D-B7B7-4B66-BE51-C9EF96C3754A}" dt="2020-06-09T18:38:45.936" v="81" actId="1076"/>
          <pc:sldLayoutMkLst>
            <pc:docMk/>
            <pc:sldMasterMk cId="304429503" sldId="2147484558"/>
            <pc:sldLayoutMk cId="2235896775" sldId="2147484572"/>
          </pc:sldLayoutMkLst>
          <pc:picChg chg="mod">
            <ac:chgData name="Martin Hinshelwood" userId="ea9573be-3654-4a29-8abd-43d300baa351" providerId="ADAL" clId="{2E927D1D-B7B7-4B66-BE51-C9EF96C3754A}" dt="2020-06-09T18:38:45.936" v="81" actId="1076"/>
            <ac:picMkLst>
              <pc:docMk/>
              <pc:sldMasterMk cId="304429503" sldId="2147484558"/>
              <pc:sldLayoutMk cId="2235896775" sldId="2147484572"/>
              <ac:picMk id="11" creationId="{00000000-0000-0000-0000-000000000000}"/>
            </ac:picMkLst>
          </pc:picChg>
        </pc:sldLayoutChg>
        <pc:sldLayoutChg chg="addSp delSp del mod">
          <pc:chgData name="Martin Hinshelwood" userId="ea9573be-3654-4a29-8abd-43d300baa351" providerId="ADAL" clId="{2E927D1D-B7B7-4B66-BE51-C9EF96C3754A}" dt="2020-06-09T18:41:02.196" v="292" actId="2696"/>
          <pc:sldLayoutMkLst>
            <pc:docMk/>
            <pc:sldMasterMk cId="304429503" sldId="2147484558"/>
            <pc:sldLayoutMk cId="129635683" sldId="2147484573"/>
          </pc:sldLayoutMkLst>
          <pc:picChg chg="add">
            <ac:chgData name="Martin Hinshelwood" userId="ea9573be-3654-4a29-8abd-43d300baa351" providerId="ADAL" clId="{2E927D1D-B7B7-4B66-BE51-C9EF96C3754A}" dt="2020-06-09T18:38:49.576" v="83" actId="22"/>
            <ac:picMkLst>
              <pc:docMk/>
              <pc:sldMasterMk cId="304429503" sldId="2147484558"/>
              <pc:sldLayoutMk cId="129635683" sldId="2147484573"/>
              <ac:picMk id="4" creationId="{437091E8-BD82-4C75-A5D3-282AC423CF6F}"/>
            </ac:picMkLst>
          </pc:picChg>
          <pc:picChg chg="del">
            <ac:chgData name="Martin Hinshelwood" userId="ea9573be-3654-4a29-8abd-43d300baa351" providerId="ADAL" clId="{2E927D1D-B7B7-4B66-BE51-C9EF96C3754A}" dt="2020-06-09T18:38:49.359" v="82" actId="478"/>
            <ac:picMkLst>
              <pc:docMk/>
              <pc:sldMasterMk cId="304429503" sldId="2147484558"/>
              <pc:sldLayoutMk cId="129635683" sldId="2147484573"/>
              <ac:picMk id="12" creationId="{00000000-0000-0000-0000-000000000000}"/>
            </ac:picMkLst>
          </pc:picChg>
        </pc:sldLayoutChg>
        <pc:sldLayoutChg chg="del">
          <pc:chgData name="Martin Hinshelwood" userId="ea9573be-3654-4a29-8abd-43d300baa351" providerId="ADAL" clId="{2E927D1D-B7B7-4B66-BE51-C9EF96C3754A}" dt="2020-06-09T18:41:02.683" v="293" actId="2696"/>
          <pc:sldLayoutMkLst>
            <pc:docMk/>
            <pc:sldMasterMk cId="304429503" sldId="2147484558"/>
            <pc:sldLayoutMk cId="1288310955" sldId="2147484574"/>
          </pc:sldLayoutMkLst>
        </pc:sldLayoutChg>
        <pc:sldLayoutChg chg="addSp delSp mod">
          <pc:chgData name="Martin Hinshelwood" userId="ea9573be-3654-4a29-8abd-43d300baa351" providerId="ADAL" clId="{2E927D1D-B7B7-4B66-BE51-C9EF96C3754A}" dt="2020-06-09T18:38:55.141" v="85" actId="22"/>
          <pc:sldLayoutMkLst>
            <pc:docMk/>
            <pc:sldMasterMk cId="304429503" sldId="2147484558"/>
            <pc:sldLayoutMk cId="4243981577" sldId="2147484575"/>
          </pc:sldLayoutMkLst>
          <pc:picChg chg="add">
            <ac:chgData name="Martin Hinshelwood" userId="ea9573be-3654-4a29-8abd-43d300baa351" providerId="ADAL" clId="{2E927D1D-B7B7-4B66-BE51-C9EF96C3754A}" dt="2020-06-09T18:38:55.141" v="85" actId="22"/>
            <ac:picMkLst>
              <pc:docMk/>
              <pc:sldMasterMk cId="304429503" sldId="2147484558"/>
              <pc:sldLayoutMk cId="4243981577" sldId="2147484575"/>
              <ac:picMk id="2" creationId="{0463ADBD-0C10-46BB-A568-14C80A44488F}"/>
            </ac:picMkLst>
          </pc:picChg>
          <pc:picChg chg="del">
            <ac:chgData name="Martin Hinshelwood" userId="ea9573be-3654-4a29-8abd-43d300baa351" providerId="ADAL" clId="{2E927D1D-B7B7-4B66-BE51-C9EF96C3754A}" dt="2020-06-09T18:38:54.961" v="84" actId="478"/>
            <ac:picMkLst>
              <pc:docMk/>
              <pc:sldMasterMk cId="304429503" sldId="2147484558"/>
              <pc:sldLayoutMk cId="4243981577" sldId="2147484575"/>
              <ac:picMk id="12" creationId="{00000000-0000-0000-0000-000000000000}"/>
            </ac:picMkLst>
          </pc:picChg>
        </pc:sldLayoutChg>
        <pc:sldLayoutChg chg="addSp delSp del mod">
          <pc:chgData name="Martin Hinshelwood" userId="ea9573be-3654-4a29-8abd-43d300baa351" providerId="ADAL" clId="{2E927D1D-B7B7-4B66-BE51-C9EF96C3754A}" dt="2020-06-09T18:39:00.854" v="88" actId="2696"/>
          <pc:sldLayoutMkLst>
            <pc:docMk/>
            <pc:sldMasterMk cId="304429503" sldId="2147484558"/>
            <pc:sldLayoutMk cId="3688086476" sldId="2147484576"/>
          </pc:sldLayoutMkLst>
          <pc:picChg chg="add">
            <ac:chgData name="Martin Hinshelwood" userId="ea9573be-3654-4a29-8abd-43d300baa351" providerId="ADAL" clId="{2E927D1D-B7B7-4B66-BE51-C9EF96C3754A}" dt="2020-06-09T18:38:58.198" v="87" actId="22"/>
            <ac:picMkLst>
              <pc:docMk/>
              <pc:sldMasterMk cId="304429503" sldId="2147484558"/>
              <pc:sldLayoutMk cId="3688086476" sldId="2147484576"/>
              <ac:picMk id="2" creationId="{E115B3E8-D47E-49B8-9FC2-7799CD87BE2A}"/>
            </ac:picMkLst>
          </pc:picChg>
          <pc:picChg chg="del">
            <ac:chgData name="Martin Hinshelwood" userId="ea9573be-3654-4a29-8abd-43d300baa351" providerId="ADAL" clId="{2E927D1D-B7B7-4B66-BE51-C9EF96C3754A}" dt="2020-06-09T18:38:58.032" v="86" actId="478"/>
            <ac:picMkLst>
              <pc:docMk/>
              <pc:sldMasterMk cId="304429503" sldId="2147484558"/>
              <pc:sldLayoutMk cId="3688086476" sldId="2147484576"/>
              <ac:picMk id="14" creationId="{00000000-0000-0000-0000-000000000000}"/>
            </ac:picMkLst>
          </pc:picChg>
        </pc:sldLayoutChg>
        <pc:sldLayoutChg chg="addSp delSp mod">
          <pc:chgData name="Martin Hinshelwood" userId="ea9573be-3654-4a29-8abd-43d300baa351" providerId="ADAL" clId="{2E927D1D-B7B7-4B66-BE51-C9EF96C3754A}" dt="2020-06-09T18:42:29.139" v="507" actId="22"/>
          <pc:sldLayoutMkLst>
            <pc:docMk/>
            <pc:sldMasterMk cId="304429503" sldId="2147484558"/>
            <pc:sldLayoutMk cId="3680624434" sldId="2147484577"/>
          </pc:sldLayoutMkLst>
          <pc:picChg chg="add">
            <ac:chgData name="Martin Hinshelwood" userId="ea9573be-3654-4a29-8abd-43d300baa351" providerId="ADAL" clId="{2E927D1D-B7B7-4B66-BE51-C9EF96C3754A}" dt="2020-06-09T18:42:29.139" v="507" actId="22"/>
            <ac:picMkLst>
              <pc:docMk/>
              <pc:sldMasterMk cId="304429503" sldId="2147484558"/>
              <pc:sldLayoutMk cId="3680624434" sldId="2147484577"/>
              <ac:picMk id="2" creationId="{EC7B0077-5050-4A7E-9811-A8147F2571E9}"/>
            </ac:picMkLst>
          </pc:picChg>
          <pc:picChg chg="del">
            <ac:chgData name="Martin Hinshelwood" userId="ea9573be-3654-4a29-8abd-43d300baa351" providerId="ADAL" clId="{2E927D1D-B7B7-4B66-BE51-C9EF96C3754A}" dt="2020-06-09T18:42:28.992" v="506" actId="478"/>
            <ac:picMkLst>
              <pc:docMk/>
              <pc:sldMasterMk cId="304429503" sldId="2147484558"/>
              <pc:sldLayoutMk cId="3680624434" sldId="2147484577"/>
              <ac:picMk id="15" creationId="{00000000-0000-0000-0000-000000000000}"/>
            </ac:picMkLst>
          </pc:picChg>
        </pc:sldLayoutChg>
        <pc:sldLayoutChg chg="addSp delSp mod">
          <pc:chgData name="Martin Hinshelwood" userId="ea9573be-3654-4a29-8abd-43d300baa351" providerId="ADAL" clId="{2E927D1D-B7B7-4B66-BE51-C9EF96C3754A}" dt="2020-06-09T18:42:26.726" v="505" actId="22"/>
          <pc:sldLayoutMkLst>
            <pc:docMk/>
            <pc:sldMasterMk cId="304429503" sldId="2147484558"/>
            <pc:sldLayoutMk cId="3709749001" sldId="2147484578"/>
          </pc:sldLayoutMkLst>
          <pc:picChg chg="add">
            <ac:chgData name="Martin Hinshelwood" userId="ea9573be-3654-4a29-8abd-43d300baa351" providerId="ADAL" clId="{2E927D1D-B7B7-4B66-BE51-C9EF96C3754A}" dt="2020-06-09T18:42:26.726" v="505" actId="22"/>
            <ac:picMkLst>
              <pc:docMk/>
              <pc:sldMasterMk cId="304429503" sldId="2147484558"/>
              <pc:sldLayoutMk cId="3709749001" sldId="2147484578"/>
              <ac:picMk id="2" creationId="{6AC98451-5167-4A9C-B630-CCA0CBEE071E}"/>
            </ac:picMkLst>
          </pc:picChg>
          <pc:picChg chg="del">
            <ac:chgData name="Martin Hinshelwood" userId="ea9573be-3654-4a29-8abd-43d300baa351" providerId="ADAL" clId="{2E927D1D-B7B7-4B66-BE51-C9EF96C3754A}" dt="2020-06-09T18:42:26.543" v="504" actId="478"/>
            <ac:picMkLst>
              <pc:docMk/>
              <pc:sldMasterMk cId="304429503" sldId="2147484558"/>
              <pc:sldLayoutMk cId="3709749001" sldId="2147484578"/>
              <ac:picMk id="17" creationId="{00000000-0000-0000-0000-000000000000}"/>
            </ac:picMkLst>
          </pc:picChg>
        </pc:sldLayoutChg>
        <pc:sldLayoutChg chg="addSp delSp mod">
          <pc:chgData name="Martin Hinshelwood" userId="ea9573be-3654-4a29-8abd-43d300baa351" providerId="ADAL" clId="{2E927D1D-B7B7-4B66-BE51-C9EF96C3754A}" dt="2020-06-09T18:42:20.848" v="502" actId="22"/>
          <pc:sldLayoutMkLst>
            <pc:docMk/>
            <pc:sldMasterMk cId="304429503" sldId="2147484558"/>
            <pc:sldLayoutMk cId="4002393166" sldId="2147484579"/>
          </pc:sldLayoutMkLst>
          <pc:picChg chg="add">
            <ac:chgData name="Martin Hinshelwood" userId="ea9573be-3654-4a29-8abd-43d300baa351" providerId="ADAL" clId="{2E927D1D-B7B7-4B66-BE51-C9EF96C3754A}" dt="2020-06-09T18:42:20.848" v="502" actId="22"/>
            <ac:picMkLst>
              <pc:docMk/>
              <pc:sldMasterMk cId="304429503" sldId="2147484558"/>
              <pc:sldLayoutMk cId="4002393166" sldId="2147484579"/>
              <ac:picMk id="4" creationId="{A2186D75-D959-40C0-BF94-AC339ABCEF13}"/>
            </ac:picMkLst>
          </pc:picChg>
          <pc:picChg chg="del">
            <ac:chgData name="Martin Hinshelwood" userId="ea9573be-3654-4a29-8abd-43d300baa351" providerId="ADAL" clId="{2E927D1D-B7B7-4B66-BE51-C9EF96C3754A}" dt="2020-06-09T18:42:20.591" v="501" actId="478"/>
            <ac:picMkLst>
              <pc:docMk/>
              <pc:sldMasterMk cId="304429503" sldId="2147484558"/>
              <pc:sldLayoutMk cId="4002393166" sldId="2147484579"/>
              <ac:picMk id="9" creationId="{00000000-0000-0000-0000-000000000000}"/>
            </ac:picMkLst>
          </pc:picChg>
        </pc:sldLayoutChg>
        <pc:sldLayoutChg chg="addSp mod">
          <pc:chgData name="Martin Hinshelwood" userId="ea9573be-3654-4a29-8abd-43d300baa351" providerId="ADAL" clId="{2E927D1D-B7B7-4B66-BE51-C9EF96C3754A}" dt="2020-06-09T18:42:23.573" v="503" actId="22"/>
          <pc:sldLayoutMkLst>
            <pc:docMk/>
            <pc:sldMasterMk cId="304429503" sldId="2147484558"/>
            <pc:sldLayoutMk cId="4154817860" sldId="2147484581"/>
          </pc:sldLayoutMkLst>
          <pc:picChg chg="add">
            <ac:chgData name="Martin Hinshelwood" userId="ea9573be-3654-4a29-8abd-43d300baa351" providerId="ADAL" clId="{2E927D1D-B7B7-4B66-BE51-C9EF96C3754A}" dt="2020-06-09T18:42:23.573" v="503" actId="22"/>
            <ac:picMkLst>
              <pc:docMk/>
              <pc:sldMasterMk cId="304429503" sldId="2147484558"/>
              <pc:sldLayoutMk cId="4154817860" sldId="2147484581"/>
              <ac:picMk id="3" creationId="{23F0B0DF-29AB-492F-B055-AA3F20EFBBB2}"/>
            </ac:picMkLst>
          </pc:picChg>
        </pc:sldLayoutChg>
        <pc:sldLayoutChg chg="del">
          <pc:chgData name="Martin Hinshelwood" userId="ea9573be-3654-4a29-8abd-43d300baa351" providerId="ADAL" clId="{2E927D1D-B7B7-4B66-BE51-C9EF96C3754A}" dt="2020-06-09T18:39:05.677" v="89" actId="2696"/>
          <pc:sldLayoutMkLst>
            <pc:docMk/>
            <pc:sldMasterMk cId="304429503" sldId="2147484558"/>
            <pc:sldLayoutMk cId="593293808" sldId="2147484583"/>
          </pc:sldLayoutMkLst>
        </pc:sldLayoutChg>
        <pc:sldLayoutChg chg="addSp delSp mod">
          <pc:chgData name="Martin Hinshelwood" userId="ea9573be-3654-4a29-8abd-43d300baa351" providerId="ADAL" clId="{2E927D1D-B7B7-4B66-BE51-C9EF96C3754A}" dt="2020-06-09T18:42:51.346" v="512" actId="22"/>
          <pc:sldLayoutMkLst>
            <pc:docMk/>
            <pc:sldMasterMk cId="304429503" sldId="2147484558"/>
            <pc:sldLayoutMk cId="96822935" sldId="2147484779"/>
          </pc:sldLayoutMkLst>
          <pc:picChg chg="add">
            <ac:chgData name="Martin Hinshelwood" userId="ea9573be-3654-4a29-8abd-43d300baa351" providerId="ADAL" clId="{2E927D1D-B7B7-4B66-BE51-C9EF96C3754A}" dt="2020-06-09T18:42:51.346" v="512" actId="22"/>
            <ac:picMkLst>
              <pc:docMk/>
              <pc:sldMasterMk cId="304429503" sldId="2147484558"/>
              <pc:sldLayoutMk cId="96822935" sldId="2147484779"/>
              <ac:picMk id="2" creationId="{C219B7AC-1482-43A4-9811-AF4058AC6AD7}"/>
            </ac:picMkLst>
          </pc:picChg>
          <pc:picChg chg="del">
            <ac:chgData name="Martin Hinshelwood" userId="ea9573be-3654-4a29-8abd-43d300baa351" providerId="ADAL" clId="{2E927D1D-B7B7-4B66-BE51-C9EF96C3754A}" dt="2020-06-09T18:42:51.184" v="511" actId="478"/>
            <ac:picMkLst>
              <pc:docMk/>
              <pc:sldMasterMk cId="304429503" sldId="2147484558"/>
              <pc:sldLayoutMk cId="96822935" sldId="2147484779"/>
              <ac:picMk id="4" creationId="{00000000-0000-0000-0000-000000000000}"/>
            </ac:picMkLst>
          </pc:picChg>
        </pc:sldLayoutChg>
        <pc:sldLayoutChg chg="addSp delSp modSp mod modTransition">
          <pc:chgData name="Martin Hinshelwood" userId="ea9573be-3654-4a29-8abd-43d300baa351" providerId="ADAL" clId="{2E927D1D-B7B7-4B66-BE51-C9EF96C3754A}" dt="2020-06-09T18:32:31.296" v="9" actId="478"/>
          <pc:sldLayoutMkLst>
            <pc:docMk/>
            <pc:sldMasterMk cId="304429503" sldId="2147484558"/>
            <pc:sldLayoutMk cId="119876835" sldId="2147484783"/>
          </pc:sldLayoutMkLst>
          <pc:spChg chg="add mod">
            <ac:chgData name="Martin Hinshelwood" userId="ea9573be-3654-4a29-8abd-43d300baa351" providerId="ADAL" clId="{2E927D1D-B7B7-4B66-BE51-C9EF96C3754A}" dt="2020-06-09T18:32:25.958" v="8" actId="14100"/>
            <ac:spMkLst>
              <pc:docMk/>
              <pc:sldMasterMk cId="304429503" sldId="2147484558"/>
              <pc:sldLayoutMk cId="119876835" sldId="2147484783"/>
              <ac:spMk id="8" creationId="{71F2992F-7275-4F04-A5DF-52C4B6C648BD}"/>
            </ac:spMkLst>
          </pc:spChg>
          <pc:spChg chg="mod">
            <ac:chgData name="Martin Hinshelwood" userId="ea9573be-3654-4a29-8abd-43d300baa351" providerId="ADAL" clId="{2E927D1D-B7B7-4B66-BE51-C9EF96C3754A}" dt="2020-06-09T18:32:20.169" v="6" actId="1076"/>
            <ac:spMkLst>
              <pc:docMk/>
              <pc:sldMasterMk cId="304429503" sldId="2147484558"/>
              <pc:sldLayoutMk cId="119876835" sldId="2147484783"/>
              <ac:spMk id="14" creationId="{00000000-0000-0000-0000-000000000000}"/>
            </ac:spMkLst>
          </pc:spChg>
          <pc:picChg chg="del">
            <ac:chgData name="Martin Hinshelwood" userId="ea9573be-3654-4a29-8abd-43d300baa351" providerId="ADAL" clId="{2E927D1D-B7B7-4B66-BE51-C9EF96C3754A}" dt="2020-06-09T18:32:31.296" v="9" actId="478"/>
            <ac:picMkLst>
              <pc:docMk/>
              <pc:sldMasterMk cId="304429503" sldId="2147484558"/>
              <pc:sldLayoutMk cId="119876835" sldId="2147484783"/>
              <ac:picMk id="6" creationId="{91EF9DD0-2F1D-4409-9814-BD1AF43943E7}"/>
            </ac:picMkLst>
          </pc:picChg>
        </pc:sldLayoutChg>
        <pc:sldLayoutChg chg="add">
          <pc:chgData name="Martin Hinshelwood" userId="ea9573be-3654-4a29-8abd-43d300baa351" providerId="ADAL" clId="{2E927D1D-B7B7-4B66-BE51-C9EF96C3754A}" dt="2020-06-17T11:43:40.318" v="1191" actId="22"/>
          <pc:sldLayoutMkLst>
            <pc:docMk/>
            <pc:sldMasterMk cId="304429503" sldId="2147484558"/>
            <pc:sldLayoutMk cId="3895079989" sldId="2147484784"/>
          </pc:sldLayoutMkLst>
        </pc:sldLayoutChg>
      </pc:sldMasterChg>
      <pc:sldMasterChg chg="del delSldLayout">
        <pc:chgData name="Martin Hinshelwood" userId="ea9573be-3654-4a29-8abd-43d300baa351" providerId="ADAL" clId="{2E927D1D-B7B7-4B66-BE51-C9EF96C3754A}" dt="2020-06-09T18:39:24.194" v="109" actId="2696"/>
        <pc:sldMasterMkLst>
          <pc:docMk/>
          <pc:sldMasterMk cId="2943356278" sldId="2147484585"/>
        </pc:sldMasterMkLst>
        <pc:sldLayoutChg chg="del">
          <pc:chgData name="Martin Hinshelwood" userId="ea9573be-3654-4a29-8abd-43d300baa351" providerId="ADAL" clId="{2E927D1D-B7B7-4B66-BE51-C9EF96C3754A}" dt="2020-06-09T18:39:09.611" v="90" actId="2696"/>
          <pc:sldLayoutMkLst>
            <pc:docMk/>
            <pc:sldMasterMk cId="2943356278" sldId="2147484585"/>
            <pc:sldLayoutMk cId="4275830415" sldId="2147484586"/>
          </pc:sldLayoutMkLst>
        </pc:sldLayoutChg>
        <pc:sldLayoutChg chg="del">
          <pc:chgData name="Martin Hinshelwood" userId="ea9573be-3654-4a29-8abd-43d300baa351" providerId="ADAL" clId="{2E927D1D-B7B7-4B66-BE51-C9EF96C3754A}" dt="2020-06-09T18:39:10.477" v="91" actId="2696"/>
          <pc:sldLayoutMkLst>
            <pc:docMk/>
            <pc:sldMasterMk cId="2943356278" sldId="2147484585"/>
            <pc:sldLayoutMk cId="1645487704" sldId="2147484587"/>
          </pc:sldLayoutMkLst>
        </pc:sldLayoutChg>
        <pc:sldLayoutChg chg="del">
          <pc:chgData name="Martin Hinshelwood" userId="ea9573be-3654-4a29-8abd-43d300baa351" providerId="ADAL" clId="{2E927D1D-B7B7-4B66-BE51-C9EF96C3754A}" dt="2020-06-09T18:39:11.150" v="92" actId="2696"/>
          <pc:sldLayoutMkLst>
            <pc:docMk/>
            <pc:sldMasterMk cId="2943356278" sldId="2147484585"/>
            <pc:sldLayoutMk cId="387031213" sldId="2147484588"/>
          </pc:sldLayoutMkLst>
        </pc:sldLayoutChg>
        <pc:sldLayoutChg chg="del">
          <pc:chgData name="Martin Hinshelwood" userId="ea9573be-3654-4a29-8abd-43d300baa351" providerId="ADAL" clId="{2E927D1D-B7B7-4B66-BE51-C9EF96C3754A}" dt="2020-06-09T18:39:11.769" v="93" actId="2696"/>
          <pc:sldLayoutMkLst>
            <pc:docMk/>
            <pc:sldMasterMk cId="2943356278" sldId="2147484585"/>
            <pc:sldLayoutMk cId="229863811" sldId="2147484589"/>
          </pc:sldLayoutMkLst>
        </pc:sldLayoutChg>
        <pc:sldLayoutChg chg="del">
          <pc:chgData name="Martin Hinshelwood" userId="ea9573be-3654-4a29-8abd-43d300baa351" providerId="ADAL" clId="{2E927D1D-B7B7-4B66-BE51-C9EF96C3754A}" dt="2020-06-09T18:39:12.410" v="94" actId="2696"/>
          <pc:sldLayoutMkLst>
            <pc:docMk/>
            <pc:sldMasterMk cId="2943356278" sldId="2147484585"/>
            <pc:sldLayoutMk cId="1698785709" sldId="2147484590"/>
          </pc:sldLayoutMkLst>
        </pc:sldLayoutChg>
        <pc:sldLayoutChg chg="del">
          <pc:chgData name="Martin Hinshelwood" userId="ea9573be-3654-4a29-8abd-43d300baa351" providerId="ADAL" clId="{2E927D1D-B7B7-4B66-BE51-C9EF96C3754A}" dt="2020-06-09T18:39:13.021" v="95" actId="2696"/>
          <pc:sldLayoutMkLst>
            <pc:docMk/>
            <pc:sldMasterMk cId="2943356278" sldId="2147484585"/>
            <pc:sldLayoutMk cId="1234281859" sldId="2147484591"/>
          </pc:sldLayoutMkLst>
        </pc:sldLayoutChg>
        <pc:sldLayoutChg chg="del">
          <pc:chgData name="Martin Hinshelwood" userId="ea9573be-3654-4a29-8abd-43d300baa351" providerId="ADAL" clId="{2E927D1D-B7B7-4B66-BE51-C9EF96C3754A}" dt="2020-06-09T18:39:13.692" v="96" actId="2696"/>
          <pc:sldLayoutMkLst>
            <pc:docMk/>
            <pc:sldMasterMk cId="2943356278" sldId="2147484585"/>
            <pc:sldLayoutMk cId="2684421306" sldId="2147484592"/>
          </pc:sldLayoutMkLst>
        </pc:sldLayoutChg>
        <pc:sldLayoutChg chg="del">
          <pc:chgData name="Martin Hinshelwood" userId="ea9573be-3654-4a29-8abd-43d300baa351" providerId="ADAL" clId="{2E927D1D-B7B7-4B66-BE51-C9EF96C3754A}" dt="2020-06-09T18:39:14.466" v="97" actId="2696"/>
          <pc:sldLayoutMkLst>
            <pc:docMk/>
            <pc:sldMasterMk cId="2943356278" sldId="2147484585"/>
            <pc:sldLayoutMk cId="2668270121" sldId="2147484593"/>
          </pc:sldLayoutMkLst>
        </pc:sldLayoutChg>
        <pc:sldLayoutChg chg="del">
          <pc:chgData name="Martin Hinshelwood" userId="ea9573be-3654-4a29-8abd-43d300baa351" providerId="ADAL" clId="{2E927D1D-B7B7-4B66-BE51-C9EF96C3754A}" dt="2020-06-09T18:39:15.673" v="98" actId="2696"/>
          <pc:sldLayoutMkLst>
            <pc:docMk/>
            <pc:sldMasterMk cId="2943356278" sldId="2147484585"/>
            <pc:sldLayoutMk cId="2973543467" sldId="2147484594"/>
          </pc:sldLayoutMkLst>
        </pc:sldLayoutChg>
        <pc:sldLayoutChg chg="del">
          <pc:chgData name="Martin Hinshelwood" userId="ea9573be-3654-4a29-8abd-43d300baa351" providerId="ADAL" clId="{2E927D1D-B7B7-4B66-BE51-C9EF96C3754A}" dt="2020-06-09T18:39:16.297" v="99" actId="2696"/>
          <pc:sldLayoutMkLst>
            <pc:docMk/>
            <pc:sldMasterMk cId="2943356278" sldId="2147484585"/>
            <pc:sldLayoutMk cId="1398820611" sldId="2147484595"/>
          </pc:sldLayoutMkLst>
        </pc:sldLayoutChg>
        <pc:sldLayoutChg chg="del">
          <pc:chgData name="Martin Hinshelwood" userId="ea9573be-3654-4a29-8abd-43d300baa351" providerId="ADAL" clId="{2E927D1D-B7B7-4B66-BE51-C9EF96C3754A}" dt="2020-06-09T18:39:16.904" v="100" actId="2696"/>
          <pc:sldLayoutMkLst>
            <pc:docMk/>
            <pc:sldMasterMk cId="2943356278" sldId="2147484585"/>
            <pc:sldLayoutMk cId="3210659101" sldId="2147484596"/>
          </pc:sldLayoutMkLst>
        </pc:sldLayoutChg>
        <pc:sldLayoutChg chg="del">
          <pc:chgData name="Martin Hinshelwood" userId="ea9573be-3654-4a29-8abd-43d300baa351" providerId="ADAL" clId="{2E927D1D-B7B7-4B66-BE51-C9EF96C3754A}" dt="2020-06-09T18:39:17.465" v="101" actId="2696"/>
          <pc:sldLayoutMkLst>
            <pc:docMk/>
            <pc:sldMasterMk cId="2943356278" sldId="2147484585"/>
            <pc:sldLayoutMk cId="937058740" sldId="2147484597"/>
          </pc:sldLayoutMkLst>
        </pc:sldLayoutChg>
        <pc:sldLayoutChg chg="del">
          <pc:chgData name="Martin Hinshelwood" userId="ea9573be-3654-4a29-8abd-43d300baa351" providerId="ADAL" clId="{2E927D1D-B7B7-4B66-BE51-C9EF96C3754A}" dt="2020-06-09T18:39:18.107" v="102" actId="2696"/>
          <pc:sldLayoutMkLst>
            <pc:docMk/>
            <pc:sldMasterMk cId="2943356278" sldId="2147484585"/>
            <pc:sldLayoutMk cId="1512659177" sldId="2147484598"/>
          </pc:sldLayoutMkLst>
        </pc:sldLayoutChg>
        <pc:sldLayoutChg chg="del">
          <pc:chgData name="Martin Hinshelwood" userId="ea9573be-3654-4a29-8abd-43d300baa351" providerId="ADAL" clId="{2E927D1D-B7B7-4B66-BE51-C9EF96C3754A}" dt="2020-06-09T18:39:18.682" v="103" actId="2696"/>
          <pc:sldLayoutMkLst>
            <pc:docMk/>
            <pc:sldMasterMk cId="2943356278" sldId="2147484585"/>
            <pc:sldLayoutMk cId="977557538" sldId="2147484599"/>
          </pc:sldLayoutMkLst>
        </pc:sldLayoutChg>
        <pc:sldLayoutChg chg="del">
          <pc:chgData name="Martin Hinshelwood" userId="ea9573be-3654-4a29-8abd-43d300baa351" providerId="ADAL" clId="{2E927D1D-B7B7-4B66-BE51-C9EF96C3754A}" dt="2020-06-09T18:39:19.323" v="104" actId="2696"/>
          <pc:sldLayoutMkLst>
            <pc:docMk/>
            <pc:sldMasterMk cId="2943356278" sldId="2147484585"/>
            <pc:sldLayoutMk cId="1738323367" sldId="2147484600"/>
          </pc:sldLayoutMkLst>
        </pc:sldLayoutChg>
        <pc:sldLayoutChg chg="del">
          <pc:chgData name="Martin Hinshelwood" userId="ea9573be-3654-4a29-8abd-43d300baa351" providerId="ADAL" clId="{2E927D1D-B7B7-4B66-BE51-C9EF96C3754A}" dt="2020-06-09T18:39:19.913" v="105" actId="2696"/>
          <pc:sldLayoutMkLst>
            <pc:docMk/>
            <pc:sldMasterMk cId="2943356278" sldId="2147484585"/>
            <pc:sldLayoutMk cId="3027996373" sldId="2147484601"/>
          </pc:sldLayoutMkLst>
        </pc:sldLayoutChg>
        <pc:sldLayoutChg chg="del">
          <pc:chgData name="Martin Hinshelwood" userId="ea9573be-3654-4a29-8abd-43d300baa351" providerId="ADAL" clId="{2E927D1D-B7B7-4B66-BE51-C9EF96C3754A}" dt="2020-06-09T18:39:20.618" v="106" actId="2696"/>
          <pc:sldLayoutMkLst>
            <pc:docMk/>
            <pc:sldMasterMk cId="2943356278" sldId="2147484585"/>
            <pc:sldLayoutMk cId="1851689200" sldId="2147484602"/>
          </pc:sldLayoutMkLst>
        </pc:sldLayoutChg>
        <pc:sldLayoutChg chg="del">
          <pc:chgData name="Martin Hinshelwood" userId="ea9573be-3654-4a29-8abd-43d300baa351" providerId="ADAL" clId="{2E927D1D-B7B7-4B66-BE51-C9EF96C3754A}" dt="2020-06-09T18:39:21.208" v="107" actId="2696"/>
          <pc:sldLayoutMkLst>
            <pc:docMk/>
            <pc:sldMasterMk cId="2943356278" sldId="2147484585"/>
            <pc:sldLayoutMk cId="1868561085" sldId="2147484603"/>
          </pc:sldLayoutMkLst>
        </pc:sldLayoutChg>
        <pc:sldLayoutChg chg="del">
          <pc:chgData name="Martin Hinshelwood" userId="ea9573be-3654-4a29-8abd-43d300baa351" providerId="ADAL" clId="{2E927D1D-B7B7-4B66-BE51-C9EF96C3754A}" dt="2020-06-09T18:39:22.024" v="108" actId="2696"/>
          <pc:sldLayoutMkLst>
            <pc:docMk/>
            <pc:sldMasterMk cId="2943356278" sldId="2147484585"/>
            <pc:sldLayoutMk cId="459058012" sldId="2147484604"/>
          </pc:sldLayoutMkLst>
        </pc:sldLayoutChg>
      </pc:sldMasterChg>
      <pc:sldMasterChg chg="del delSldLayout">
        <pc:chgData name="Martin Hinshelwood" userId="ea9573be-3654-4a29-8abd-43d300baa351" providerId="ADAL" clId="{2E927D1D-B7B7-4B66-BE51-C9EF96C3754A}" dt="2020-06-09T18:39:33.146" v="123" actId="2696"/>
        <pc:sldMasterMkLst>
          <pc:docMk/>
          <pc:sldMasterMk cId="2974765600" sldId="2147484605"/>
        </pc:sldMasterMkLst>
        <pc:sldLayoutChg chg="del">
          <pc:chgData name="Martin Hinshelwood" userId="ea9573be-3654-4a29-8abd-43d300baa351" providerId="ADAL" clId="{2E927D1D-B7B7-4B66-BE51-C9EF96C3754A}" dt="2020-06-09T18:39:25.448" v="110" actId="2696"/>
          <pc:sldLayoutMkLst>
            <pc:docMk/>
            <pc:sldMasterMk cId="2974765600" sldId="2147484605"/>
            <pc:sldLayoutMk cId="3422844929" sldId="2147484606"/>
          </pc:sldLayoutMkLst>
        </pc:sldLayoutChg>
        <pc:sldLayoutChg chg="del">
          <pc:chgData name="Martin Hinshelwood" userId="ea9573be-3654-4a29-8abd-43d300baa351" providerId="ADAL" clId="{2E927D1D-B7B7-4B66-BE51-C9EF96C3754A}" dt="2020-06-09T18:39:25.960" v="111" actId="2696"/>
          <pc:sldLayoutMkLst>
            <pc:docMk/>
            <pc:sldMasterMk cId="2974765600" sldId="2147484605"/>
            <pc:sldLayoutMk cId="13560170" sldId="2147484607"/>
          </pc:sldLayoutMkLst>
        </pc:sldLayoutChg>
        <pc:sldLayoutChg chg="del">
          <pc:chgData name="Martin Hinshelwood" userId="ea9573be-3654-4a29-8abd-43d300baa351" providerId="ADAL" clId="{2E927D1D-B7B7-4B66-BE51-C9EF96C3754A}" dt="2020-06-09T18:39:26.599" v="112" actId="2696"/>
          <pc:sldLayoutMkLst>
            <pc:docMk/>
            <pc:sldMasterMk cId="2974765600" sldId="2147484605"/>
            <pc:sldLayoutMk cId="17534290" sldId="2147484608"/>
          </pc:sldLayoutMkLst>
        </pc:sldLayoutChg>
        <pc:sldLayoutChg chg="del">
          <pc:chgData name="Martin Hinshelwood" userId="ea9573be-3654-4a29-8abd-43d300baa351" providerId="ADAL" clId="{2E927D1D-B7B7-4B66-BE51-C9EF96C3754A}" dt="2020-06-09T18:39:26.958" v="113" actId="2696"/>
          <pc:sldLayoutMkLst>
            <pc:docMk/>
            <pc:sldMasterMk cId="2974765600" sldId="2147484605"/>
            <pc:sldLayoutMk cId="2619545556" sldId="2147484609"/>
          </pc:sldLayoutMkLst>
        </pc:sldLayoutChg>
        <pc:sldLayoutChg chg="del">
          <pc:chgData name="Martin Hinshelwood" userId="ea9573be-3654-4a29-8abd-43d300baa351" providerId="ADAL" clId="{2E927D1D-B7B7-4B66-BE51-C9EF96C3754A}" dt="2020-06-09T18:39:27.354" v="114" actId="2696"/>
          <pc:sldLayoutMkLst>
            <pc:docMk/>
            <pc:sldMasterMk cId="2974765600" sldId="2147484605"/>
            <pc:sldLayoutMk cId="63908311" sldId="2147484610"/>
          </pc:sldLayoutMkLst>
        </pc:sldLayoutChg>
        <pc:sldLayoutChg chg="del">
          <pc:chgData name="Martin Hinshelwood" userId="ea9573be-3654-4a29-8abd-43d300baa351" providerId="ADAL" clId="{2E927D1D-B7B7-4B66-BE51-C9EF96C3754A}" dt="2020-06-09T18:39:27.787" v="115" actId="2696"/>
          <pc:sldLayoutMkLst>
            <pc:docMk/>
            <pc:sldMasterMk cId="2974765600" sldId="2147484605"/>
            <pc:sldLayoutMk cId="684081350" sldId="2147484611"/>
          </pc:sldLayoutMkLst>
        </pc:sldLayoutChg>
        <pc:sldLayoutChg chg="del">
          <pc:chgData name="Martin Hinshelwood" userId="ea9573be-3654-4a29-8abd-43d300baa351" providerId="ADAL" clId="{2E927D1D-B7B7-4B66-BE51-C9EF96C3754A}" dt="2020-06-09T18:39:28.582" v="116" actId="2696"/>
          <pc:sldLayoutMkLst>
            <pc:docMk/>
            <pc:sldMasterMk cId="2974765600" sldId="2147484605"/>
            <pc:sldLayoutMk cId="3284092083" sldId="2147484612"/>
          </pc:sldLayoutMkLst>
        </pc:sldLayoutChg>
        <pc:sldLayoutChg chg="del">
          <pc:chgData name="Martin Hinshelwood" userId="ea9573be-3654-4a29-8abd-43d300baa351" providerId="ADAL" clId="{2E927D1D-B7B7-4B66-BE51-C9EF96C3754A}" dt="2020-06-09T18:39:28.919" v="117" actId="2696"/>
          <pc:sldLayoutMkLst>
            <pc:docMk/>
            <pc:sldMasterMk cId="2974765600" sldId="2147484605"/>
            <pc:sldLayoutMk cId="414542878" sldId="2147484613"/>
          </pc:sldLayoutMkLst>
        </pc:sldLayoutChg>
        <pc:sldLayoutChg chg="del">
          <pc:chgData name="Martin Hinshelwood" userId="ea9573be-3654-4a29-8abd-43d300baa351" providerId="ADAL" clId="{2E927D1D-B7B7-4B66-BE51-C9EF96C3754A}" dt="2020-06-09T18:39:29.272" v="118" actId="2696"/>
          <pc:sldLayoutMkLst>
            <pc:docMk/>
            <pc:sldMasterMk cId="2974765600" sldId="2147484605"/>
            <pc:sldLayoutMk cId="4136737005" sldId="2147484614"/>
          </pc:sldLayoutMkLst>
        </pc:sldLayoutChg>
        <pc:sldLayoutChg chg="del">
          <pc:chgData name="Martin Hinshelwood" userId="ea9573be-3654-4a29-8abd-43d300baa351" providerId="ADAL" clId="{2E927D1D-B7B7-4B66-BE51-C9EF96C3754A}" dt="2020-06-09T18:39:29.879" v="119" actId="2696"/>
          <pc:sldLayoutMkLst>
            <pc:docMk/>
            <pc:sldMasterMk cId="2974765600" sldId="2147484605"/>
            <pc:sldLayoutMk cId="2012804916" sldId="2147484615"/>
          </pc:sldLayoutMkLst>
        </pc:sldLayoutChg>
        <pc:sldLayoutChg chg="del">
          <pc:chgData name="Martin Hinshelwood" userId="ea9573be-3654-4a29-8abd-43d300baa351" providerId="ADAL" clId="{2E927D1D-B7B7-4B66-BE51-C9EF96C3754A}" dt="2020-06-09T18:39:30.427" v="120" actId="2696"/>
          <pc:sldLayoutMkLst>
            <pc:docMk/>
            <pc:sldMasterMk cId="2974765600" sldId="2147484605"/>
            <pc:sldLayoutMk cId="3252553429" sldId="2147484616"/>
          </pc:sldLayoutMkLst>
        </pc:sldLayoutChg>
        <pc:sldLayoutChg chg="del">
          <pc:chgData name="Martin Hinshelwood" userId="ea9573be-3654-4a29-8abd-43d300baa351" providerId="ADAL" clId="{2E927D1D-B7B7-4B66-BE51-C9EF96C3754A}" dt="2020-06-09T18:39:31.159" v="121" actId="2696"/>
          <pc:sldLayoutMkLst>
            <pc:docMk/>
            <pc:sldMasterMk cId="2974765600" sldId="2147484605"/>
            <pc:sldLayoutMk cId="3880399493" sldId="2147484617"/>
          </pc:sldLayoutMkLst>
        </pc:sldLayoutChg>
        <pc:sldLayoutChg chg="del">
          <pc:chgData name="Martin Hinshelwood" userId="ea9573be-3654-4a29-8abd-43d300baa351" providerId="ADAL" clId="{2E927D1D-B7B7-4B66-BE51-C9EF96C3754A}" dt="2020-06-09T18:39:31.861" v="122" actId="2696"/>
          <pc:sldLayoutMkLst>
            <pc:docMk/>
            <pc:sldMasterMk cId="2974765600" sldId="2147484605"/>
            <pc:sldLayoutMk cId="3729077146" sldId="2147484618"/>
          </pc:sldLayoutMkLst>
        </pc:sldLayoutChg>
      </pc:sldMasterChg>
      <pc:sldMasterChg chg="del delSldLayout">
        <pc:chgData name="Martin Hinshelwood" userId="ea9573be-3654-4a29-8abd-43d300baa351" providerId="ADAL" clId="{2E927D1D-B7B7-4B66-BE51-C9EF96C3754A}" dt="2020-06-09T18:40:04.378" v="192" actId="2696"/>
        <pc:sldMasterMkLst>
          <pc:docMk/>
          <pc:sldMasterMk cId="3230053640" sldId="2147484619"/>
        </pc:sldMasterMkLst>
        <pc:sldLayoutChg chg="del">
          <pc:chgData name="Martin Hinshelwood" userId="ea9573be-3654-4a29-8abd-43d300baa351" providerId="ADAL" clId="{2E927D1D-B7B7-4B66-BE51-C9EF96C3754A}" dt="2020-06-09T18:39:34.537" v="124" actId="2696"/>
          <pc:sldLayoutMkLst>
            <pc:docMk/>
            <pc:sldMasterMk cId="3230053640" sldId="2147484619"/>
            <pc:sldLayoutMk cId="3005566620" sldId="2147484620"/>
          </pc:sldLayoutMkLst>
        </pc:sldLayoutChg>
        <pc:sldLayoutChg chg="del">
          <pc:chgData name="Martin Hinshelwood" userId="ea9573be-3654-4a29-8abd-43d300baa351" providerId="ADAL" clId="{2E927D1D-B7B7-4B66-BE51-C9EF96C3754A}" dt="2020-06-09T18:39:35.015" v="125" actId="2696"/>
          <pc:sldLayoutMkLst>
            <pc:docMk/>
            <pc:sldMasterMk cId="3230053640" sldId="2147484619"/>
            <pc:sldLayoutMk cId="3913629286" sldId="2147484621"/>
          </pc:sldLayoutMkLst>
        </pc:sldLayoutChg>
        <pc:sldLayoutChg chg="del">
          <pc:chgData name="Martin Hinshelwood" userId="ea9573be-3654-4a29-8abd-43d300baa351" providerId="ADAL" clId="{2E927D1D-B7B7-4B66-BE51-C9EF96C3754A}" dt="2020-06-09T18:39:35.464" v="126" actId="2696"/>
          <pc:sldLayoutMkLst>
            <pc:docMk/>
            <pc:sldMasterMk cId="3230053640" sldId="2147484619"/>
            <pc:sldLayoutMk cId="1903208560" sldId="2147484622"/>
          </pc:sldLayoutMkLst>
        </pc:sldLayoutChg>
        <pc:sldLayoutChg chg="del">
          <pc:chgData name="Martin Hinshelwood" userId="ea9573be-3654-4a29-8abd-43d300baa351" providerId="ADAL" clId="{2E927D1D-B7B7-4B66-BE51-C9EF96C3754A}" dt="2020-06-09T18:39:35.894" v="127" actId="2696"/>
          <pc:sldLayoutMkLst>
            <pc:docMk/>
            <pc:sldMasterMk cId="3230053640" sldId="2147484619"/>
            <pc:sldLayoutMk cId="3698502328" sldId="2147484623"/>
          </pc:sldLayoutMkLst>
        </pc:sldLayoutChg>
        <pc:sldLayoutChg chg="del">
          <pc:chgData name="Martin Hinshelwood" userId="ea9573be-3654-4a29-8abd-43d300baa351" providerId="ADAL" clId="{2E927D1D-B7B7-4B66-BE51-C9EF96C3754A}" dt="2020-06-09T18:39:36.293" v="128" actId="2696"/>
          <pc:sldLayoutMkLst>
            <pc:docMk/>
            <pc:sldMasterMk cId="3230053640" sldId="2147484619"/>
            <pc:sldLayoutMk cId="2416206816" sldId="2147484624"/>
          </pc:sldLayoutMkLst>
        </pc:sldLayoutChg>
        <pc:sldLayoutChg chg="del">
          <pc:chgData name="Martin Hinshelwood" userId="ea9573be-3654-4a29-8abd-43d300baa351" providerId="ADAL" clId="{2E927D1D-B7B7-4B66-BE51-C9EF96C3754A}" dt="2020-06-09T18:39:36.693" v="129" actId="2696"/>
          <pc:sldLayoutMkLst>
            <pc:docMk/>
            <pc:sldMasterMk cId="3230053640" sldId="2147484619"/>
            <pc:sldLayoutMk cId="2060638614" sldId="2147484625"/>
          </pc:sldLayoutMkLst>
        </pc:sldLayoutChg>
        <pc:sldLayoutChg chg="del">
          <pc:chgData name="Martin Hinshelwood" userId="ea9573be-3654-4a29-8abd-43d300baa351" providerId="ADAL" clId="{2E927D1D-B7B7-4B66-BE51-C9EF96C3754A}" dt="2020-06-09T18:39:37.052" v="130" actId="2696"/>
          <pc:sldLayoutMkLst>
            <pc:docMk/>
            <pc:sldMasterMk cId="3230053640" sldId="2147484619"/>
            <pc:sldLayoutMk cId="2818809486" sldId="2147484626"/>
          </pc:sldLayoutMkLst>
        </pc:sldLayoutChg>
        <pc:sldLayoutChg chg="del">
          <pc:chgData name="Martin Hinshelwood" userId="ea9573be-3654-4a29-8abd-43d300baa351" providerId="ADAL" clId="{2E927D1D-B7B7-4B66-BE51-C9EF96C3754A}" dt="2020-06-09T18:39:37.463" v="131" actId="2696"/>
          <pc:sldLayoutMkLst>
            <pc:docMk/>
            <pc:sldMasterMk cId="3230053640" sldId="2147484619"/>
            <pc:sldLayoutMk cId="1674736018" sldId="2147484627"/>
          </pc:sldLayoutMkLst>
        </pc:sldLayoutChg>
        <pc:sldLayoutChg chg="del">
          <pc:chgData name="Martin Hinshelwood" userId="ea9573be-3654-4a29-8abd-43d300baa351" providerId="ADAL" clId="{2E927D1D-B7B7-4B66-BE51-C9EF96C3754A}" dt="2020-06-09T18:39:37.861" v="132" actId="2696"/>
          <pc:sldLayoutMkLst>
            <pc:docMk/>
            <pc:sldMasterMk cId="3230053640" sldId="2147484619"/>
            <pc:sldLayoutMk cId="2058964726" sldId="2147484628"/>
          </pc:sldLayoutMkLst>
        </pc:sldLayoutChg>
        <pc:sldLayoutChg chg="del">
          <pc:chgData name="Martin Hinshelwood" userId="ea9573be-3654-4a29-8abd-43d300baa351" providerId="ADAL" clId="{2E927D1D-B7B7-4B66-BE51-C9EF96C3754A}" dt="2020-06-09T18:39:38.376" v="133" actId="2696"/>
          <pc:sldLayoutMkLst>
            <pc:docMk/>
            <pc:sldMasterMk cId="3230053640" sldId="2147484619"/>
            <pc:sldLayoutMk cId="799656906" sldId="2147484629"/>
          </pc:sldLayoutMkLst>
        </pc:sldLayoutChg>
        <pc:sldLayoutChg chg="del">
          <pc:chgData name="Martin Hinshelwood" userId="ea9573be-3654-4a29-8abd-43d300baa351" providerId="ADAL" clId="{2E927D1D-B7B7-4B66-BE51-C9EF96C3754A}" dt="2020-06-09T18:39:38.842" v="134" actId="2696"/>
          <pc:sldLayoutMkLst>
            <pc:docMk/>
            <pc:sldMasterMk cId="3230053640" sldId="2147484619"/>
            <pc:sldLayoutMk cId="747990888" sldId="2147484630"/>
          </pc:sldLayoutMkLst>
        </pc:sldLayoutChg>
        <pc:sldLayoutChg chg="del">
          <pc:chgData name="Martin Hinshelwood" userId="ea9573be-3654-4a29-8abd-43d300baa351" providerId="ADAL" clId="{2E927D1D-B7B7-4B66-BE51-C9EF96C3754A}" dt="2020-06-09T18:39:39.244" v="135" actId="2696"/>
          <pc:sldLayoutMkLst>
            <pc:docMk/>
            <pc:sldMasterMk cId="3230053640" sldId="2147484619"/>
            <pc:sldLayoutMk cId="314633588" sldId="2147484631"/>
          </pc:sldLayoutMkLst>
        </pc:sldLayoutChg>
        <pc:sldLayoutChg chg="del">
          <pc:chgData name="Martin Hinshelwood" userId="ea9573be-3654-4a29-8abd-43d300baa351" providerId="ADAL" clId="{2E927D1D-B7B7-4B66-BE51-C9EF96C3754A}" dt="2020-06-09T18:39:39.606" v="136" actId="2696"/>
          <pc:sldLayoutMkLst>
            <pc:docMk/>
            <pc:sldMasterMk cId="3230053640" sldId="2147484619"/>
            <pc:sldLayoutMk cId="2039344718" sldId="2147484632"/>
          </pc:sldLayoutMkLst>
        </pc:sldLayoutChg>
        <pc:sldLayoutChg chg="del">
          <pc:chgData name="Martin Hinshelwood" userId="ea9573be-3654-4a29-8abd-43d300baa351" providerId="ADAL" clId="{2E927D1D-B7B7-4B66-BE51-C9EF96C3754A}" dt="2020-06-09T18:39:40.007" v="137" actId="2696"/>
          <pc:sldLayoutMkLst>
            <pc:docMk/>
            <pc:sldMasterMk cId="3230053640" sldId="2147484619"/>
            <pc:sldLayoutMk cId="3777114858" sldId="2147484633"/>
          </pc:sldLayoutMkLst>
        </pc:sldLayoutChg>
        <pc:sldLayoutChg chg="del">
          <pc:chgData name="Martin Hinshelwood" userId="ea9573be-3654-4a29-8abd-43d300baa351" providerId="ADAL" clId="{2E927D1D-B7B7-4B66-BE51-C9EF96C3754A}" dt="2020-06-09T18:39:40.360" v="138" actId="2696"/>
          <pc:sldLayoutMkLst>
            <pc:docMk/>
            <pc:sldMasterMk cId="3230053640" sldId="2147484619"/>
            <pc:sldLayoutMk cId="2076739734" sldId="2147484634"/>
          </pc:sldLayoutMkLst>
        </pc:sldLayoutChg>
        <pc:sldLayoutChg chg="del">
          <pc:chgData name="Martin Hinshelwood" userId="ea9573be-3654-4a29-8abd-43d300baa351" providerId="ADAL" clId="{2E927D1D-B7B7-4B66-BE51-C9EF96C3754A}" dt="2020-06-09T18:39:40.774" v="139" actId="2696"/>
          <pc:sldLayoutMkLst>
            <pc:docMk/>
            <pc:sldMasterMk cId="3230053640" sldId="2147484619"/>
            <pc:sldLayoutMk cId="386186008" sldId="2147484635"/>
          </pc:sldLayoutMkLst>
        </pc:sldLayoutChg>
        <pc:sldLayoutChg chg="del">
          <pc:chgData name="Martin Hinshelwood" userId="ea9573be-3654-4a29-8abd-43d300baa351" providerId="ADAL" clId="{2E927D1D-B7B7-4B66-BE51-C9EF96C3754A}" dt="2020-06-09T18:39:41.142" v="140" actId="2696"/>
          <pc:sldLayoutMkLst>
            <pc:docMk/>
            <pc:sldMasterMk cId="3230053640" sldId="2147484619"/>
            <pc:sldLayoutMk cId="2170994738" sldId="2147484636"/>
          </pc:sldLayoutMkLst>
        </pc:sldLayoutChg>
        <pc:sldLayoutChg chg="del">
          <pc:chgData name="Martin Hinshelwood" userId="ea9573be-3654-4a29-8abd-43d300baa351" providerId="ADAL" clId="{2E927D1D-B7B7-4B66-BE51-C9EF96C3754A}" dt="2020-06-09T18:39:41.592" v="141" actId="2696"/>
          <pc:sldLayoutMkLst>
            <pc:docMk/>
            <pc:sldMasterMk cId="3230053640" sldId="2147484619"/>
            <pc:sldLayoutMk cId="381899847" sldId="2147484637"/>
          </pc:sldLayoutMkLst>
        </pc:sldLayoutChg>
        <pc:sldLayoutChg chg="del">
          <pc:chgData name="Martin Hinshelwood" userId="ea9573be-3654-4a29-8abd-43d300baa351" providerId="ADAL" clId="{2E927D1D-B7B7-4B66-BE51-C9EF96C3754A}" dt="2020-06-09T18:39:42.423" v="142" actId="2696"/>
          <pc:sldLayoutMkLst>
            <pc:docMk/>
            <pc:sldMasterMk cId="3230053640" sldId="2147484619"/>
            <pc:sldLayoutMk cId="3586781137" sldId="2147484638"/>
          </pc:sldLayoutMkLst>
        </pc:sldLayoutChg>
        <pc:sldLayoutChg chg="del">
          <pc:chgData name="Martin Hinshelwood" userId="ea9573be-3654-4a29-8abd-43d300baa351" providerId="ADAL" clId="{2E927D1D-B7B7-4B66-BE51-C9EF96C3754A}" dt="2020-06-09T18:39:42.790" v="143" actId="2696"/>
          <pc:sldLayoutMkLst>
            <pc:docMk/>
            <pc:sldMasterMk cId="3230053640" sldId="2147484619"/>
            <pc:sldLayoutMk cId="3847387182" sldId="2147484639"/>
          </pc:sldLayoutMkLst>
        </pc:sldLayoutChg>
        <pc:sldLayoutChg chg="del">
          <pc:chgData name="Martin Hinshelwood" userId="ea9573be-3654-4a29-8abd-43d300baa351" providerId="ADAL" clId="{2E927D1D-B7B7-4B66-BE51-C9EF96C3754A}" dt="2020-06-09T18:39:43.255" v="144" actId="2696"/>
          <pc:sldLayoutMkLst>
            <pc:docMk/>
            <pc:sldMasterMk cId="3230053640" sldId="2147484619"/>
            <pc:sldLayoutMk cId="4209817096" sldId="2147484640"/>
          </pc:sldLayoutMkLst>
        </pc:sldLayoutChg>
        <pc:sldLayoutChg chg="del">
          <pc:chgData name="Martin Hinshelwood" userId="ea9573be-3654-4a29-8abd-43d300baa351" providerId="ADAL" clId="{2E927D1D-B7B7-4B66-BE51-C9EF96C3754A}" dt="2020-06-09T18:39:43.671" v="145" actId="2696"/>
          <pc:sldLayoutMkLst>
            <pc:docMk/>
            <pc:sldMasterMk cId="3230053640" sldId="2147484619"/>
            <pc:sldLayoutMk cId="3112168688" sldId="2147484641"/>
          </pc:sldLayoutMkLst>
        </pc:sldLayoutChg>
        <pc:sldLayoutChg chg="del">
          <pc:chgData name="Martin Hinshelwood" userId="ea9573be-3654-4a29-8abd-43d300baa351" providerId="ADAL" clId="{2E927D1D-B7B7-4B66-BE51-C9EF96C3754A}" dt="2020-06-09T18:39:44.079" v="146" actId="2696"/>
          <pc:sldLayoutMkLst>
            <pc:docMk/>
            <pc:sldMasterMk cId="3230053640" sldId="2147484619"/>
            <pc:sldLayoutMk cId="1179784189" sldId="2147484642"/>
          </pc:sldLayoutMkLst>
        </pc:sldLayoutChg>
        <pc:sldLayoutChg chg="del">
          <pc:chgData name="Martin Hinshelwood" userId="ea9573be-3654-4a29-8abd-43d300baa351" providerId="ADAL" clId="{2E927D1D-B7B7-4B66-BE51-C9EF96C3754A}" dt="2020-06-09T18:39:44.698" v="147" actId="2696"/>
          <pc:sldLayoutMkLst>
            <pc:docMk/>
            <pc:sldMasterMk cId="3230053640" sldId="2147484619"/>
            <pc:sldLayoutMk cId="3534993138" sldId="2147484643"/>
          </pc:sldLayoutMkLst>
        </pc:sldLayoutChg>
        <pc:sldLayoutChg chg="del">
          <pc:chgData name="Martin Hinshelwood" userId="ea9573be-3654-4a29-8abd-43d300baa351" providerId="ADAL" clId="{2E927D1D-B7B7-4B66-BE51-C9EF96C3754A}" dt="2020-06-09T18:39:45.094" v="148" actId="2696"/>
          <pc:sldLayoutMkLst>
            <pc:docMk/>
            <pc:sldMasterMk cId="3230053640" sldId="2147484619"/>
            <pc:sldLayoutMk cId="2999633425" sldId="2147484644"/>
          </pc:sldLayoutMkLst>
        </pc:sldLayoutChg>
        <pc:sldLayoutChg chg="del">
          <pc:chgData name="Martin Hinshelwood" userId="ea9573be-3654-4a29-8abd-43d300baa351" providerId="ADAL" clId="{2E927D1D-B7B7-4B66-BE51-C9EF96C3754A}" dt="2020-06-09T18:39:45.574" v="149" actId="2696"/>
          <pc:sldLayoutMkLst>
            <pc:docMk/>
            <pc:sldMasterMk cId="3230053640" sldId="2147484619"/>
            <pc:sldLayoutMk cId="1356591" sldId="2147484645"/>
          </pc:sldLayoutMkLst>
        </pc:sldLayoutChg>
        <pc:sldLayoutChg chg="del">
          <pc:chgData name="Martin Hinshelwood" userId="ea9573be-3654-4a29-8abd-43d300baa351" providerId="ADAL" clId="{2E927D1D-B7B7-4B66-BE51-C9EF96C3754A}" dt="2020-06-09T18:39:45.976" v="150" actId="2696"/>
          <pc:sldLayoutMkLst>
            <pc:docMk/>
            <pc:sldMasterMk cId="3230053640" sldId="2147484619"/>
            <pc:sldLayoutMk cId="2034163683" sldId="2147484646"/>
          </pc:sldLayoutMkLst>
        </pc:sldLayoutChg>
        <pc:sldLayoutChg chg="del">
          <pc:chgData name="Martin Hinshelwood" userId="ea9573be-3654-4a29-8abd-43d300baa351" providerId="ADAL" clId="{2E927D1D-B7B7-4B66-BE51-C9EF96C3754A}" dt="2020-06-09T18:39:46.349" v="151" actId="2696"/>
          <pc:sldLayoutMkLst>
            <pc:docMk/>
            <pc:sldMasterMk cId="3230053640" sldId="2147484619"/>
            <pc:sldLayoutMk cId="3467867016" sldId="2147484647"/>
          </pc:sldLayoutMkLst>
        </pc:sldLayoutChg>
        <pc:sldLayoutChg chg="del">
          <pc:chgData name="Martin Hinshelwood" userId="ea9573be-3654-4a29-8abd-43d300baa351" providerId="ADAL" clId="{2E927D1D-B7B7-4B66-BE51-C9EF96C3754A}" dt="2020-06-09T18:39:46.809" v="152" actId="2696"/>
          <pc:sldLayoutMkLst>
            <pc:docMk/>
            <pc:sldMasterMk cId="3230053640" sldId="2147484619"/>
            <pc:sldLayoutMk cId="2828330989" sldId="2147484648"/>
          </pc:sldLayoutMkLst>
        </pc:sldLayoutChg>
        <pc:sldLayoutChg chg="del">
          <pc:chgData name="Martin Hinshelwood" userId="ea9573be-3654-4a29-8abd-43d300baa351" providerId="ADAL" clId="{2E927D1D-B7B7-4B66-BE51-C9EF96C3754A}" dt="2020-06-09T18:39:47.274" v="153" actId="2696"/>
          <pc:sldLayoutMkLst>
            <pc:docMk/>
            <pc:sldMasterMk cId="3230053640" sldId="2147484619"/>
            <pc:sldLayoutMk cId="3293528732" sldId="2147484649"/>
          </pc:sldLayoutMkLst>
        </pc:sldLayoutChg>
        <pc:sldLayoutChg chg="del">
          <pc:chgData name="Martin Hinshelwood" userId="ea9573be-3654-4a29-8abd-43d300baa351" providerId="ADAL" clId="{2E927D1D-B7B7-4B66-BE51-C9EF96C3754A}" dt="2020-06-09T18:39:47.734" v="154" actId="2696"/>
          <pc:sldLayoutMkLst>
            <pc:docMk/>
            <pc:sldMasterMk cId="3230053640" sldId="2147484619"/>
            <pc:sldLayoutMk cId="2772318226" sldId="2147484650"/>
          </pc:sldLayoutMkLst>
        </pc:sldLayoutChg>
        <pc:sldLayoutChg chg="del">
          <pc:chgData name="Martin Hinshelwood" userId="ea9573be-3654-4a29-8abd-43d300baa351" providerId="ADAL" clId="{2E927D1D-B7B7-4B66-BE51-C9EF96C3754A}" dt="2020-06-09T18:39:48.149" v="155" actId="2696"/>
          <pc:sldLayoutMkLst>
            <pc:docMk/>
            <pc:sldMasterMk cId="3230053640" sldId="2147484619"/>
            <pc:sldLayoutMk cId="1521318865" sldId="2147484651"/>
          </pc:sldLayoutMkLst>
        </pc:sldLayoutChg>
        <pc:sldLayoutChg chg="del">
          <pc:chgData name="Martin Hinshelwood" userId="ea9573be-3654-4a29-8abd-43d300baa351" providerId="ADAL" clId="{2E927D1D-B7B7-4B66-BE51-C9EF96C3754A}" dt="2020-06-09T18:39:48.589" v="156" actId="2696"/>
          <pc:sldLayoutMkLst>
            <pc:docMk/>
            <pc:sldMasterMk cId="3230053640" sldId="2147484619"/>
            <pc:sldLayoutMk cId="2369918541" sldId="2147484652"/>
          </pc:sldLayoutMkLst>
        </pc:sldLayoutChg>
        <pc:sldLayoutChg chg="del">
          <pc:chgData name="Martin Hinshelwood" userId="ea9573be-3654-4a29-8abd-43d300baa351" providerId="ADAL" clId="{2E927D1D-B7B7-4B66-BE51-C9EF96C3754A}" dt="2020-06-09T18:39:49.387" v="157" actId="2696"/>
          <pc:sldLayoutMkLst>
            <pc:docMk/>
            <pc:sldMasterMk cId="3230053640" sldId="2147484619"/>
            <pc:sldLayoutMk cId="937247460" sldId="2147484653"/>
          </pc:sldLayoutMkLst>
        </pc:sldLayoutChg>
        <pc:sldLayoutChg chg="del">
          <pc:chgData name="Martin Hinshelwood" userId="ea9573be-3654-4a29-8abd-43d300baa351" providerId="ADAL" clId="{2E927D1D-B7B7-4B66-BE51-C9EF96C3754A}" dt="2020-06-09T18:39:49.833" v="158" actId="2696"/>
          <pc:sldLayoutMkLst>
            <pc:docMk/>
            <pc:sldMasterMk cId="3230053640" sldId="2147484619"/>
            <pc:sldLayoutMk cId="3740997595" sldId="2147484654"/>
          </pc:sldLayoutMkLst>
        </pc:sldLayoutChg>
        <pc:sldLayoutChg chg="del">
          <pc:chgData name="Martin Hinshelwood" userId="ea9573be-3654-4a29-8abd-43d300baa351" providerId="ADAL" clId="{2E927D1D-B7B7-4B66-BE51-C9EF96C3754A}" dt="2020-06-09T18:39:50.521" v="159" actId="2696"/>
          <pc:sldLayoutMkLst>
            <pc:docMk/>
            <pc:sldMasterMk cId="3230053640" sldId="2147484619"/>
            <pc:sldLayoutMk cId="1173955350" sldId="2147484655"/>
          </pc:sldLayoutMkLst>
        </pc:sldLayoutChg>
      </pc:sldMasterChg>
      <pc:sldMasterChg chg="del delSldLayout">
        <pc:chgData name="Martin Hinshelwood" userId="ea9573be-3654-4a29-8abd-43d300baa351" providerId="ADAL" clId="{2E927D1D-B7B7-4B66-BE51-C9EF96C3754A}" dt="2020-06-09T18:40:05.910" v="193" actId="2696"/>
        <pc:sldMasterMkLst>
          <pc:docMk/>
          <pc:sldMasterMk cId="3162111757" sldId="2147484656"/>
        </pc:sldMasterMkLst>
        <pc:sldLayoutChg chg="del">
          <pc:chgData name="Martin Hinshelwood" userId="ea9573be-3654-4a29-8abd-43d300baa351" providerId="ADAL" clId="{2E927D1D-B7B7-4B66-BE51-C9EF96C3754A}" dt="2020-06-09T18:39:53.319" v="160" actId="2696"/>
          <pc:sldLayoutMkLst>
            <pc:docMk/>
            <pc:sldMasterMk cId="3162111757" sldId="2147484656"/>
            <pc:sldLayoutMk cId="1307459363" sldId="2147484657"/>
          </pc:sldLayoutMkLst>
        </pc:sldLayoutChg>
        <pc:sldLayoutChg chg="del">
          <pc:chgData name="Martin Hinshelwood" userId="ea9573be-3654-4a29-8abd-43d300baa351" providerId="ADAL" clId="{2E927D1D-B7B7-4B66-BE51-C9EF96C3754A}" dt="2020-06-09T18:39:53.563" v="161" actId="2696"/>
          <pc:sldLayoutMkLst>
            <pc:docMk/>
            <pc:sldMasterMk cId="3162111757" sldId="2147484656"/>
            <pc:sldLayoutMk cId="2149571805" sldId="2147484658"/>
          </pc:sldLayoutMkLst>
        </pc:sldLayoutChg>
        <pc:sldLayoutChg chg="del">
          <pc:chgData name="Martin Hinshelwood" userId="ea9573be-3654-4a29-8abd-43d300baa351" providerId="ADAL" clId="{2E927D1D-B7B7-4B66-BE51-C9EF96C3754A}" dt="2020-06-09T18:39:53.856" v="162" actId="2696"/>
          <pc:sldLayoutMkLst>
            <pc:docMk/>
            <pc:sldMasterMk cId="3162111757" sldId="2147484656"/>
            <pc:sldLayoutMk cId="3662903028" sldId="2147484659"/>
          </pc:sldLayoutMkLst>
        </pc:sldLayoutChg>
        <pc:sldLayoutChg chg="del">
          <pc:chgData name="Martin Hinshelwood" userId="ea9573be-3654-4a29-8abd-43d300baa351" providerId="ADAL" clId="{2E927D1D-B7B7-4B66-BE51-C9EF96C3754A}" dt="2020-06-09T18:39:54.106" v="163" actId="2696"/>
          <pc:sldLayoutMkLst>
            <pc:docMk/>
            <pc:sldMasterMk cId="3162111757" sldId="2147484656"/>
            <pc:sldLayoutMk cId="1115382871" sldId="2147484660"/>
          </pc:sldLayoutMkLst>
        </pc:sldLayoutChg>
        <pc:sldLayoutChg chg="del">
          <pc:chgData name="Martin Hinshelwood" userId="ea9573be-3654-4a29-8abd-43d300baa351" providerId="ADAL" clId="{2E927D1D-B7B7-4B66-BE51-C9EF96C3754A}" dt="2020-06-09T18:39:54.336" v="164" actId="2696"/>
          <pc:sldLayoutMkLst>
            <pc:docMk/>
            <pc:sldMasterMk cId="3162111757" sldId="2147484656"/>
            <pc:sldLayoutMk cId="1731258565" sldId="2147484661"/>
          </pc:sldLayoutMkLst>
        </pc:sldLayoutChg>
        <pc:sldLayoutChg chg="del">
          <pc:chgData name="Martin Hinshelwood" userId="ea9573be-3654-4a29-8abd-43d300baa351" providerId="ADAL" clId="{2E927D1D-B7B7-4B66-BE51-C9EF96C3754A}" dt="2020-06-09T18:39:54.557" v="165" actId="2696"/>
          <pc:sldLayoutMkLst>
            <pc:docMk/>
            <pc:sldMasterMk cId="3162111757" sldId="2147484656"/>
            <pc:sldLayoutMk cId="4230620849" sldId="2147484662"/>
          </pc:sldLayoutMkLst>
        </pc:sldLayoutChg>
        <pc:sldLayoutChg chg="del">
          <pc:chgData name="Martin Hinshelwood" userId="ea9573be-3654-4a29-8abd-43d300baa351" providerId="ADAL" clId="{2E927D1D-B7B7-4B66-BE51-C9EF96C3754A}" dt="2020-06-09T18:39:54.759" v="166" actId="2696"/>
          <pc:sldLayoutMkLst>
            <pc:docMk/>
            <pc:sldMasterMk cId="3162111757" sldId="2147484656"/>
            <pc:sldLayoutMk cId="2994930082" sldId="2147484663"/>
          </pc:sldLayoutMkLst>
        </pc:sldLayoutChg>
        <pc:sldLayoutChg chg="del">
          <pc:chgData name="Martin Hinshelwood" userId="ea9573be-3654-4a29-8abd-43d300baa351" providerId="ADAL" clId="{2E927D1D-B7B7-4B66-BE51-C9EF96C3754A}" dt="2020-06-09T18:39:54.982" v="167" actId="2696"/>
          <pc:sldLayoutMkLst>
            <pc:docMk/>
            <pc:sldMasterMk cId="3162111757" sldId="2147484656"/>
            <pc:sldLayoutMk cId="2424283352" sldId="2147484664"/>
          </pc:sldLayoutMkLst>
        </pc:sldLayoutChg>
        <pc:sldLayoutChg chg="del">
          <pc:chgData name="Martin Hinshelwood" userId="ea9573be-3654-4a29-8abd-43d300baa351" providerId="ADAL" clId="{2E927D1D-B7B7-4B66-BE51-C9EF96C3754A}" dt="2020-06-09T18:39:55.214" v="168" actId="2696"/>
          <pc:sldLayoutMkLst>
            <pc:docMk/>
            <pc:sldMasterMk cId="3162111757" sldId="2147484656"/>
            <pc:sldLayoutMk cId="2520414542" sldId="2147484665"/>
          </pc:sldLayoutMkLst>
        </pc:sldLayoutChg>
        <pc:sldLayoutChg chg="del">
          <pc:chgData name="Martin Hinshelwood" userId="ea9573be-3654-4a29-8abd-43d300baa351" providerId="ADAL" clId="{2E927D1D-B7B7-4B66-BE51-C9EF96C3754A}" dt="2020-06-09T18:39:55.495" v="169" actId="2696"/>
          <pc:sldLayoutMkLst>
            <pc:docMk/>
            <pc:sldMasterMk cId="3162111757" sldId="2147484656"/>
            <pc:sldLayoutMk cId="2724593829" sldId="2147484666"/>
          </pc:sldLayoutMkLst>
        </pc:sldLayoutChg>
        <pc:sldLayoutChg chg="del">
          <pc:chgData name="Martin Hinshelwood" userId="ea9573be-3654-4a29-8abd-43d300baa351" providerId="ADAL" clId="{2E927D1D-B7B7-4B66-BE51-C9EF96C3754A}" dt="2020-06-09T18:39:55.777" v="170" actId="2696"/>
          <pc:sldLayoutMkLst>
            <pc:docMk/>
            <pc:sldMasterMk cId="3162111757" sldId="2147484656"/>
            <pc:sldLayoutMk cId="2865994874" sldId="2147484667"/>
          </pc:sldLayoutMkLst>
        </pc:sldLayoutChg>
        <pc:sldLayoutChg chg="del">
          <pc:chgData name="Martin Hinshelwood" userId="ea9573be-3654-4a29-8abd-43d300baa351" providerId="ADAL" clId="{2E927D1D-B7B7-4B66-BE51-C9EF96C3754A}" dt="2020-06-09T18:39:56.011" v="171" actId="2696"/>
          <pc:sldLayoutMkLst>
            <pc:docMk/>
            <pc:sldMasterMk cId="3162111757" sldId="2147484656"/>
            <pc:sldLayoutMk cId="2573112202" sldId="2147484668"/>
          </pc:sldLayoutMkLst>
        </pc:sldLayoutChg>
        <pc:sldLayoutChg chg="del">
          <pc:chgData name="Martin Hinshelwood" userId="ea9573be-3654-4a29-8abd-43d300baa351" providerId="ADAL" clId="{2E927D1D-B7B7-4B66-BE51-C9EF96C3754A}" dt="2020-06-09T18:39:56.289" v="172" actId="2696"/>
          <pc:sldLayoutMkLst>
            <pc:docMk/>
            <pc:sldMasterMk cId="3162111757" sldId="2147484656"/>
            <pc:sldLayoutMk cId="4232696412" sldId="2147484669"/>
          </pc:sldLayoutMkLst>
        </pc:sldLayoutChg>
        <pc:sldLayoutChg chg="del">
          <pc:chgData name="Martin Hinshelwood" userId="ea9573be-3654-4a29-8abd-43d300baa351" providerId="ADAL" clId="{2E927D1D-B7B7-4B66-BE51-C9EF96C3754A}" dt="2020-06-09T18:39:56.542" v="173" actId="2696"/>
          <pc:sldLayoutMkLst>
            <pc:docMk/>
            <pc:sldMasterMk cId="3162111757" sldId="2147484656"/>
            <pc:sldLayoutMk cId="100842799" sldId="2147484670"/>
          </pc:sldLayoutMkLst>
        </pc:sldLayoutChg>
        <pc:sldLayoutChg chg="del">
          <pc:chgData name="Martin Hinshelwood" userId="ea9573be-3654-4a29-8abd-43d300baa351" providerId="ADAL" clId="{2E927D1D-B7B7-4B66-BE51-C9EF96C3754A}" dt="2020-06-09T18:39:56.789" v="174" actId="2696"/>
          <pc:sldLayoutMkLst>
            <pc:docMk/>
            <pc:sldMasterMk cId="3162111757" sldId="2147484656"/>
            <pc:sldLayoutMk cId="1638654930" sldId="2147484671"/>
          </pc:sldLayoutMkLst>
        </pc:sldLayoutChg>
        <pc:sldLayoutChg chg="del">
          <pc:chgData name="Martin Hinshelwood" userId="ea9573be-3654-4a29-8abd-43d300baa351" providerId="ADAL" clId="{2E927D1D-B7B7-4B66-BE51-C9EF96C3754A}" dt="2020-06-09T18:39:57.022" v="175" actId="2696"/>
          <pc:sldLayoutMkLst>
            <pc:docMk/>
            <pc:sldMasterMk cId="3162111757" sldId="2147484656"/>
            <pc:sldLayoutMk cId="3553955899" sldId="2147484672"/>
          </pc:sldLayoutMkLst>
        </pc:sldLayoutChg>
        <pc:sldLayoutChg chg="del">
          <pc:chgData name="Martin Hinshelwood" userId="ea9573be-3654-4a29-8abd-43d300baa351" providerId="ADAL" clId="{2E927D1D-B7B7-4B66-BE51-C9EF96C3754A}" dt="2020-06-09T18:39:57.290" v="176" actId="2696"/>
          <pc:sldLayoutMkLst>
            <pc:docMk/>
            <pc:sldMasterMk cId="3162111757" sldId="2147484656"/>
            <pc:sldLayoutMk cId="1180125680" sldId="2147484673"/>
          </pc:sldLayoutMkLst>
        </pc:sldLayoutChg>
        <pc:sldLayoutChg chg="del">
          <pc:chgData name="Martin Hinshelwood" userId="ea9573be-3654-4a29-8abd-43d300baa351" providerId="ADAL" clId="{2E927D1D-B7B7-4B66-BE51-C9EF96C3754A}" dt="2020-06-09T18:39:57.633" v="177" actId="2696"/>
          <pc:sldLayoutMkLst>
            <pc:docMk/>
            <pc:sldMasterMk cId="3162111757" sldId="2147484656"/>
            <pc:sldLayoutMk cId="149254104" sldId="2147484674"/>
          </pc:sldLayoutMkLst>
        </pc:sldLayoutChg>
        <pc:sldLayoutChg chg="del">
          <pc:chgData name="Martin Hinshelwood" userId="ea9573be-3654-4a29-8abd-43d300baa351" providerId="ADAL" clId="{2E927D1D-B7B7-4B66-BE51-C9EF96C3754A}" dt="2020-06-09T18:39:57.915" v="178" actId="2696"/>
          <pc:sldLayoutMkLst>
            <pc:docMk/>
            <pc:sldMasterMk cId="3162111757" sldId="2147484656"/>
            <pc:sldLayoutMk cId="2694968027" sldId="2147484675"/>
          </pc:sldLayoutMkLst>
        </pc:sldLayoutChg>
        <pc:sldLayoutChg chg="del">
          <pc:chgData name="Martin Hinshelwood" userId="ea9573be-3654-4a29-8abd-43d300baa351" providerId="ADAL" clId="{2E927D1D-B7B7-4B66-BE51-C9EF96C3754A}" dt="2020-06-09T18:39:58.211" v="179" actId="2696"/>
          <pc:sldLayoutMkLst>
            <pc:docMk/>
            <pc:sldMasterMk cId="3162111757" sldId="2147484656"/>
            <pc:sldLayoutMk cId="1803841765" sldId="2147484676"/>
          </pc:sldLayoutMkLst>
        </pc:sldLayoutChg>
        <pc:sldLayoutChg chg="del">
          <pc:chgData name="Martin Hinshelwood" userId="ea9573be-3654-4a29-8abd-43d300baa351" providerId="ADAL" clId="{2E927D1D-B7B7-4B66-BE51-C9EF96C3754A}" dt="2020-06-09T18:39:58.525" v="180" actId="2696"/>
          <pc:sldLayoutMkLst>
            <pc:docMk/>
            <pc:sldMasterMk cId="3162111757" sldId="2147484656"/>
            <pc:sldLayoutMk cId="3505892938" sldId="2147484677"/>
          </pc:sldLayoutMkLst>
        </pc:sldLayoutChg>
        <pc:sldLayoutChg chg="del">
          <pc:chgData name="Martin Hinshelwood" userId="ea9573be-3654-4a29-8abd-43d300baa351" providerId="ADAL" clId="{2E927D1D-B7B7-4B66-BE51-C9EF96C3754A}" dt="2020-06-09T18:39:58.806" v="181" actId="2696"/>
          <pc:sldLayoutMkLst>
            <pc:docMk/>
            <pc:sldMasterMk cId="3162111757" sldId="2147484656"/>
            <pc:sldLayoutMk cId="50785168" sldId="2147484678"/>
          </pc:sldLayoutMkLst>
        </pc:sldLayoutChg>
        <pc:sldLayoutChg chg="del">
          <pc:chgData name="Martin Hinshelwood" userId="ea9573be-3654-4a29-8abd-43d300baa351" providerId="ADAL" clId="{2E927D1D-B7B7-4B66-BE51-C9EF96C3754A}" dt="2020-06-09T18:39:59.118" v="182" actId="2696"/>
          <pc:sldLayoutMkLst>
            <pc:docMk/>
            <pc:sldMasterMk cId="3162111757" sldId="2147484656"/>
            <pc:sldLayoutMk cId="1306856363" sldId="2147484679"/>
          </pc:sldLayoutMkLst>
        </pc:sldLayoutChg>
        <pc:sldLayoutChg chg="del">
          <pc:chgData name="Martin Hinshelwood" userId="ea9573be-3654-4a29-8abd-43d300baa351" providerId="ADAL" clId="{2E927D1D-B7B7-4B66-BE51-C9EF96C3754A}" dt="2020-06-09T18:39:59.397" v="183" actId="2696"/>
          <pc:sldLayoutMkLst>
            <pc:docMk/>
            <pc:sldMasterMk cId="3162111757" sldId="2147484656"/>
            <pc:sldLayoutMk cId="3895377999" sldId="2147484680"/>
          </pc:sldLayoutMkLst>
        </pc:sldLayoutChg>
        <pc:sldLayoutChg chg="del">
          <pc:chgData name="Martin Hinshelwood" userId="ea9573be-3654-4a29-8abd-43d300baa351" providerId="ADAL" clId="{2E927D1D-B7B7-4B66-BE51-C9EF96C3754A}" dt="2020-06-09T18:39:59.727" v="184" actId="2696"/>
          <pc:sldLayoutMkLst>
            <pc:docMk/>
            <pc:sldMasterMk cId="3162111757" sldId="2147484656"/>
            <pc:sldLayoutMk cId="146102944" sldId="2147484681"/>
          </pc:sldLayoutMkLst>
        </pc:sldLayoutChg>
        <pc:sldLayoutChg chg="del">
          <pc:chgData name="Martin Hinshelwood" userId="ea9573be-3654-4a29-8abd-43d300baa351" providerId="ADAL" clId="{2E927D1D-B7B7-4B66-BE51-C9EF96C3754A}" dt="2020-06-09T18:40:00.121" v="185" actId="2696"/>
          <pc:sldLayoutMkLst>
            <pc:docMk/>
            <pc:sldMasterMk cId="3162111757" sldId="2147484656"/>
            <pc:sldLayoutMk cId="2036366020" sldId="2147484682"/>
          </pc:sldLayoutMkLst>
        </pc:sldLayoutChg>
        <pc:sldLayoutChg chg="del">
          <pc:chgData name="Martin Hinshelwood" userId="ea9573be-3654-4a29-8abd-43d300baa351" providerId="ADAL" clId="{2E927D1D-B7B7-4B66-BE51-C9EF96C3754A}" dt="2020-06-09T18:40:00.947" v="186" actId="2696"/>
          <pc:sldLayoutMkLst>
            <pc:docMk/>
            <pc:sldMasterMk cId="3162111757" sldId="2147484656"/>
            <pc:sldLayoutMk cId="2623308651" sldId="2147484683"/>
          </pc:sldLayoutMkLst>
        </pc:sldLayoutChg>
        <pc:sldLayoutChg chg="del">
          <pc:chgData name="Martin Hinshelwood" userId="ea9573be-3654-4a29-8abd-43d300baa351" providerId="ADAL" clId="{2E927D1D-B7B7-4B66-BE51-C9EF96C3754A}" dt="2020-06-09T18:40:01.163" v="187" actId="2696"/>
          <pc:sldLayoutMkLst>
            <pc:docMk/>
            <pc:sldMasterMk cId="3162111757" sldId="2147484656"/>
            <pc:sldLayoutMk cId="3822562795" sldId="2147484684"/>
          </pc:sldLayoutMkLst>
        </pc:sldLayoutChg>
        <pc:sldLayoutChg chg="del">
          <pc:chgData name="Martin Hinshelwood" userId="ea9573be-3654-4a29-8abd-43d300baa351" providerId="ADAL" clId="{2E927D1D-B7B7-4B66-BE51-C9EF96C3754A}" dt="2020-06-09T18:40:01.383" v="188" actId="2696"/>
          <pc:sldLayoutMkLst>
            <pc:docMk/>
            <pc:sldMasterMk cId="3162111757" sldId="2147484656"/>
            <pc:sldLayoutMk cId="1187837546" sldId="2147484685"/>
          </pc:sldLayoutMkLst>
        </pc:sldLayoutChg>
        <pc:sldLayoutChg chg="del">
          <pc:chgData name="Martin Hinshelwood" userId="ea9573be-3654-4a29-8abd-43d300baa351" providerId="ADAL" clId="{2E927D1D-B7B7-4B66-BE51-C9EF96C3754A}" dt="2020-06-09T18:40:02.013" v="189" actId="2696"/>
          <pc:sldLayoutMkLst>
            <pc:docMk/>
            <pc:sldMasterMk cId="3162111757" sldId="2147484656"/>
            <pc:sldLayoutMk cId="1759180630" sldId="2147484686"/>
          </pc:sldLayoutMkLst>
        </pc:sldLayoutChg>
        <pc:sldLayoutChg chg="del">
          <pc:chgData name="Martin Hinshelwood" userId="ea9573be-3654-4a29-8abd-43d300baa351" providerId="ADAL" clId="{2E927D1D-B7B7-4B66-BE51-C9EF96C3754A}" dt="2020-06-09T18:40:02.386" v="190" actId="2696"/>
          <pc:sldLayoutMkLst>
            <pc:docMk/>
            <pc:sldMasterMk cId="3162111757" sldId="2147484656"/>
            <pc:sldLayoutMk cId="3254035698" sldId="2147484687"/>
          </pc:sldLayoutMkLst>
        </pc:sldLayoutChg>
        <pc:sldLayoutChg chg="del">
          <pc:chgData name="Martin Hinshelwood" userId="ea9573be-3654-4a29-8abd-43d300baa351" providerId="ADAL" clId="{2E927D1D-B7B7-4B66-BE51-C9EF96C3754A}" dt="2020-06-09T18:40:03.007" v="191" actId="2696"/>
          <pc:sldLayoutMkLst>
            <pc:docMk/>
            <pc:sldMasterMk cId="3162111757" sldId="2147484656"/>
            <pc:sldLayoutMk cId="1490508699" sldId="2147484688"/>
          </pc:sldLayoutMkLst>
        </pc:sldLayoutChg>
      </pc:sldMasterChg>
      <pc:sldMasterChg chg="del delSldLayout">
        <pc:chgData name="Martin Hinshelwood" userId="ea9573be-3654-4a29-8abd-43d300baa351" providerId="ADAL" clId="{2E927D1D-B7B7-4B66-BE51-C9EF96C3754A}" dt="2020-06-09T18:40:44.311" v="282" actId="2696"/>
        <pc:sldMasterMkLst>
          <pc:docMk/>
          <pc:sldMasterMk cId="2329025120" sldId="2147484689"/>
        </pc:sldMasterMkLst>
        <pc:sldLayoutChg chg="del">
          <pc:chgData name="Martin Hinshelwood" userId="ea9573be-3654-4a29-8abd-43d300baa351" providerId="ADAL" clId="{2E927D1D-B7B7-4B66-BE51-C9EF96C3754A}" dt="2020-06-09T18:40:07.754" v="194" actId="2696"/>
          <pc:sldLayoutMkLst>
            <pc:docMk/>
            <pc:sldMasterMk cId="2329025120" sldId="2147484689"/>
            <pc:sldLayoutMk cId="1225226525" sldId="2147484690"/>
          </pc:sldLayoutMkLst>
        </pc:sldLayoutChg>
        <pc:sldLayoutChg chg="del">
          <pc:chgData name="Martin Hinshelwood" userId="ea9573be-3654-4a29-8abd-43d300baa351" providerId="ADAL" clId="{2E927D1D-B7B7-4B66-BE51-C9EF96C3754A}" dt="2020-06-09T18:40:08.062" v="195" actId="2696"/>
          <pc:sldLayoutMkLst>
            <pc:docMk/>
            <pc:sldMasterMk cId="2329025120" sldId="2147484689"/>
            <pc:sldLayoutMk cId="3872914032" sldId="2147484691"/>
          </pc:sldLayoutMkLst>
        </pc:sldLayoutChg>
        <pc:sldLayoutChg chg="del">
          <pc:chgData name="Martin Hinshelwood" userId="ea9573be-3654-4a29-8abd-43d300baa351" providerId="ADAL" clId="{2E927D1D-B7B7-4B66-BE51-C9EF96C3754A}" dt="2020-06-09T18:40:08.263" v="196" actId="2696"/>
          <pc:sldLayoutMkLst>
            <pc:docMk/>
            <pc:sldMasterMk cId="2329025120" sldId="2147484689"/>
            <pc:sldLayoutMk cId="3072565246" sldId="2147484692"/>
          </pc:sldLayoutMkLst>
        </pc:sldLayoutChg>
        <pc:sldLayoutChg chg="del">
          <pc:chgData name="Martin Hinshelwood" userId="ea9573be-3654-4a29-8abd-43d300baa351" providerId="ADAL" clId="{2E927D1D-B7B7-4B66-BE51-C9EF96C3754A}" dt="2020-06-09T18:40:08.471" v="197" actId="2696"/>
          <pc:sldLayoutMkLst>
            <pc:docMk/>
            <pc:sldMasterMk cId="2329025120" sldId="2147484689"/>
            <pc:sldLayoutMk cId="1750295859" sldId="2147484693"/>
          </pc:sldLayoutMkLst>
        </pc:sldLayoutChg>
        <pc:sldLayoutChg chg="del">
          <pc:chgData name="Martin Hinshelwood" userId="ea9573be-3654-4a29-8abd-43d300baa351" providerId="ADAL" clId="{2E927D1D-B7B7-4B66-BE51-C9EF96C3754A}" dt="2020-06-09T18:40:08.697" v="198" actId="2696"/>
          <pc:sldLayoutMkLst>
            <pc:docMk/>
            <pc:sldMasterMk cId="2329025120" sldId="2147484689"/>
            <pc:sldLayoutMk cId="3222238821" sldId="2147484694"/>
          </pc:sldLayoutMkLst>
        </pc:sldLayoutChg>
        <pc:sldLayoutChg chg="del">
          <pc:chgData name="Martin Hinshelwood" userId="ea9573be-3654-4a29-8abd-43d300baa351" providerId="ADAL" clId="{2E927D1D-B7B7-4B66-BE51-C9EF96C3754A}" dt="2020-06-09T18:40:08.918" v="199" actId="2696"/>
          <pc:sldLayoutMkLst>
            <pc:docMk/>
            <pc:sldMasterMk cId="2329025120" sldId="2147484689"/>
            <pc:sldLayoutMk cId="4023076862" sldId="2147484695"/>
          </pc:sldLayoutMkLst>
        </pc:sldLayoutChg>
        <pc:sldLayoutChg chg="del">
          <pc:chgData name="Martin Hinshelwood" userId="ea9573be-3654-4a29-8abd-43d300baa351" providerId="ADAL" clId="{2E927D1D-B7B7-4B66-BE51-C9EF96C3754A}" dt="2020-06-09T18:40:09.163" v="200" actId="2696"/>
          <pc:sldLayoutMkLst>
            <pc:docMk/>
            <pc:sldMasterMk cId="2329025120" sldId="2147484689"/>
            <pc:sldLayoutMk cId="1134709126" sldId="2147484696"/>
          </pc:sldLayoutMkLst>
        </pc:sldLayoutChg>
        <pc:sldLayoutChg chg="del">
          <pc:chgData name="Martin Hinshelwood" userId="ea9573be-3654-4a29-8abd-43d300baa351" providerId="ADAL" clId="{2E927D1D-B7B7-4B66-BE51-C9EF96C3754A}" dt="2020-06-09T18:40:09.382" v="201" actId="2696"/>
          <pc:sldLayoutMkLst>
            <pc:docMk/>
            <pc:sldMasterMk cId="2329025120" sldId="2147484689"/>
            <pc:sldLayoutMk cId="1875843971" sldId="2147484697"/>
          </pc:sldLayoutMkLst>
        </pc:sldLayoutChg>
        <pc:sldLayoutChg chg="del">
          <pc:chgData name="Martin Hinshelwood" userId="ea9573be-3654-4a29-8abd-43d300baa351" providerId="ADAL" clId="{2E927D1D-B7B7-4B66-BE51-C9EF96C3754A}" dt="2020-06-09T18:40:09.669" v="202" actId="2696"/>
          <pc:sldLayoutMkLst>
            <pc:docMk/>
            <pc:sldMasterMk cId="2329025120" sldId="2147484689"/>
            <pc:sldLayoutMk cId="4005837186" sldId="2147484698"/>
          </pc:sldLayoutMkLst>
        </pc:sldLayoutChg>
        <pc:sldLayoutChg chg="del">
          <pc:chgData name="Martin Hinshelwood" userId="ea9573be-3654-4a29-8abd-43d300baa351" providerId="ADAL" clId="{2E927D1D-B7B7-4B66-BE51-C9EF96C3754A}" dt="2020-06-09T18:40:09.925" v="203" actId="2696"/>
          <pc:sldLayoutMkLst>
            <pc:docMk/>
            <pc:sldMasterMk cId="2329025120" sldId="2147484689"/>
            <pc:sldLayoutMk cId="1836702418" sldId="2147484699"/>
          </pc:sldLayoutMkLst>
        </pc:sldLayoutChg>
        <pc:sldLayoutChg chg="del">
          <pc:chgData name="Martin Hinshelwood" userId="ea9573be-3654-4a29-8abd-43d300baa351" providerId="ADAL" clId="{2E927D1D-B7B7-4B66-BE51-C9EF96C3754A}" dt="2020-06-09T18:40:10.154" v="204" actId="2696"/>
          <pc:sldLayoutMkLst>
            <pc:docMk/>
            <pc:sldMasterMk cId="2329025120" sldId="2147484689"/>
            <pc:sldLayoutMk cId="3831290282" sldId="2147484700"/>
          </pc:sldLayoutMkLst>
        </pc:sldLayoutChg>
        <pc:sldLayoutChg chg="del">
          <pc:chgData name="Martin Hinshelwood" userId="ea9573be-3654-4a29-8abd-43d300baa351" providerId="ADAL" clId="{2E927D1D-B7B7-4B66-BE51-C9EF96C3754A}" dt="2020-06-09T18:40:10.375" v="205" actId="2696"/>
          <pc:sldLayoutMkLst>
            <pc:docMk/>
            <pc:sldMasterMk cId="2329025120" sldId="2147484689"/>
            <pc:sldLayoutMk cId="3301342092" sldId="2147484701"/>
          </pc:sldLayoutMkLst>
        </pc:sldLayoutChg>
        <pc:sldLayoutChg chg="del">
          <pc:chgData name="Martin Hinshelwood" userId="ea9573be-3654-4a29-8abd-43d300baa351" providerId="ADAL" clId="{2E927D1D-B7B7-4B66-BE51-C9EF96C3754A}" dt="2020-06-09T18:40:10.616" v="206" actId="2696"/>
          <pc:sldLayoutMkLst>
            <pc:docMk/>
            <pc:sldMasterMk cId="2329025120" sldId="2147484689"/>
            <pc:sldLayoutMk cId="3529412098" sldId="2147484702"/>
          </pc:sldLayoutMkLst>
        </pc:sldLayoutChg>
        <pc:sldLayoutChg chg="del">
          <pc:chgData name="Martin Hinshelwood" userId="ea9573be-3654-4a29-8abd-43d300baa351" providerId="ADAL" clId="{2E927D1D-B7B7-4B66-BE51-C9EF96C3754A}" dt="2020-06-09T18:40:10.842" v="207" actId="2696"/>
          <pc:sldLayoutMkLst>
            <pc:docMk/>
            <pc:sldMasterMk cId="2329025120" sldId="2147484689"/>
            <pc:sldLayoutMk cId="440444971" sldId="2147484703"/>
          </pc:sldLayoutMkLst>
        </pc:sldLayoutChg>
        <pc:sldLayoutChg chg="del">
          <pc:chgData name="Martin Hinshelwood" userId="ea9573be-3654-4a29-8abd-43d300baa351" providerId="ADAL" clId="{2E927D1D-B7B7-4B66-BE51-C9EF96C3754A}" dt="2020-06-09T18:40:11.061" v="208" actId="2696"/>
          <pc:sldLayoutMkLst>
            <pc:docMk/>
            <pc:sldMasterMk cId="2329025120" sldId="2147484689"/>
            <pc:sldLayoutMk cId="3709841511" sldId="2147484704"/>
          </pc:sldLayoutMkLst>
        </pc:sldLayoutChg>
        <pc:sldLayoutChg chg="del">
          <pc:chgData name="Martin Hinshelwood" userId="ea9573be-3654-4a29-8abd-43d300baa351" providerId="ADAL" clId="{2E927D1D-B7B7-4B66-BE51-C9EF96C3754A}" dt="2020-06-09T18:40:11.285" v="209" actId="2696"/>
          <pc:sldLayoutMkLst>
            <pc:docMk/>
            <pc:sldMasterMk cId="2329025120" sldId="2147484689"/>
            <pc:sldLayoutMk cId="3012506689" sldId="2147484705"/>
          </pc:sldLayoutMkLst>
        </pc:sldLayoutChg>
        <pc:sldLayoutChg chg="del">
          <pc:chgData name="Martin Hinshelwood" userId="ea9573be-3654-4a29-8abd-43d300baa351" providerId="ADAL" clId="{2E927D1D-B7B7-4B66-BE51-C9EF96C3754A}" dt="2020-06-09T18:40:11.529" v="210" actId="2696"/>
          <pc:sldLayoutMkLst>
            <pc:docMk/>
            <pc:sldMasterMk cId="2329025120" sldId="2147484689"/>
            <pc:sldLayoutMk cId="971413431" sldId="2147484706"/>
          </pc:sldLayoutMkLst>
        </pc:sldLayoutChg>
        <pc:sldLayoutChg chg="del">
          <pc:chgData name="Martin Hinshelwood" userId="ea9573be-3654-4a29-8abd-43d300baa351" providerId="ADAL" clId="{2E927D1D-B7B7-4B66-BE51-C9EF96C3754A}" dt="2020-06-09T18:40:11.751" v="211" actId="2696"/>
          <pc:sldLayoutMkLst>
            <pc:docMk/>
            <pc:sldMasterMk cId="2329025120" sldId="2147484689"/>
            <pc:sldLayoutMk cId="2077840253" sldId="2147484707"/>
          </pc:sldLayoutMkLst>
        </pc:sldLayoutChg>
        <pc:sldLayoutChg chg="del">
          <pc:chgData name="Martin Hinshelwood" userId="ea9573be-3654-4a29-8abd-43d300baa351" providerId="ADAL" clId="{2E927D1D-B7B7-4B66-BE51-C9EF96C3754A}" dt="2020-06-09T18:40:11.983" v="212" actId="2696"/>
          <pc:sldLayoutMkLst>
            <pc:docMk/>
            <pc:sldMasterMk cId="2329025120" sldId="2147484689"/>
            <pc:sldLayoutMk cId="1238630185" sldId="2147484708"/>
          </pc:sldLayoutMkLst>
        </pc:sldLayoutChg>
        <pc:sldLayoutChg chg="del">
          <pc:chgData name="Martin Hinshelwood" userId="ea9573be-3654-4a29-8abd-43d300baa351" providerId="ADAL" clId="{2E927D1D-B7B7-4B66-BE51-C9EF96C3754A}" dt="2020-06-09T18:40:12.196" v="213" actId="2696"/>
          <pc:sldLayoutMkLst>
            <pc:docMk/>
            <pc:sldMasterMk cId="2329025120" sldId="2147484689"/>
            <pc:sldLayoutMk cId="4205065442" sldId="2147484709"/>
          </pc:sldLayoutMkLst>
        </pc:sldLayoutChg>
        <pc:sldLayoutChg chg="del">
          <pc:chgData name="Martin Hinshelwood" userId="ea9573be-3654-4a29-8abd-43d300baa351" providerId="ADAL" clId="{2E927D1D-B7B7-4B66-BE51-C9EF96C3754A}" dt="2020-06-09T18:40:12.873" v="214" actId="2696"/>
          <pc:sldLayoutMkLst>
            <pc:docMk/>
            <pc:sldMasterMk cId="2329025120" sldId="2147484689"/>
            <pc:sldLayoutMk cId="663273886" sldId="2147484710"/>
          </pc:sldLayoutMkLst>
        </pc:sldLayoutChg>
        <pc:sldLayoutChg chg="del">
          <pc:chgData name="Martin Hinshelwood" userId="ea9573be-3654-4a29-8abd-43d300baa351" providerId="ADAL" clId="{2E927D1D-B7B7-4B66-BE51-C9EF96C3754A}" dt="2020-06-09T18:40:13.095" v="215" actId="2696"/>
          <pc:sldLayoutMkLst>
            <pc:docMk/>
            <pc:sldMasterMk cId="2329025120" sldId="2147484689"/>
            <pc:sldLayoutMk cId="553920544" sldId="2147484711"/>
          </pc:sldLayoutMkLst>
        </pc:sldLayoutChg>
        <pc:sldLayoutChg chg="del">
          <pc:chgData name="Martin Hinshelwood" userId="ea9573be-3654-4a29-8abd-43d300baa351" providerId="ADAL" clId="{2E927D1D-B7B7-4B66-BE51-C9EF96C3754A}" dt="2020-06-09T18:40:13.325" v="216" actId="2696"/>
          <pc:sldLayoutMkLst>
            <pc:docMk/>
            <pc:sldMasterMk cId="2329025120" sldId="2147484689"/>
            <pc:sldLayoutMk cId="3544106059" sldId="2147484712"/>
          </pc:sldLayoutMkLst>
        </pc:sldLayoutChg>
        <pc:sldLayoutChg chg="del">
          <pc:chgData name="Martin Hinshelwood" userId="ea9573be-3654-4a29-8abd-43d300baa351" providerId="ADAL" clId="{2E927D1D-B7B7-4B66-BE51-C9EF96C3754A}" dt="2020-06-09T18:40:13.557" v="217" actId="2696"/>
          <pc:sldLayoutMkLst>
            <pc:docMk/>
            <pc:sldMasterMk cId="2329025120" sldId="2147484689"/>
            <pc:sldLayoutMk cId="4184356546" sldId="2147484713"/>
          </pc:sldLayoutMkLst>
        </pc:sldLayoutChg>
        <pc:sldLayoutChg chg="del">
          <pc:chgData name="Martin Hinshelwood" userId="ea9573be-3654-4a29-8abd-43d300baa351" providerId="ADAL" clId="{2E927D1D-B7B7-4B66-BE51-C9EF96C3754A}" dt="2020-06-09T18:40:13.796" v="218" actId="2696"/>
          <pc:sldLayoutMkLst>
            <pc:docMk/>
            <pc:sldMasterMk cId="2329025120" sldId="2147484689"/>
            <pc:sldLayoutMk cId="1601591516" sldId="2147484714"/>
          </pc:sldLayoutMkLst>
        </pc:sldLayoutChg>
      </pc:sldMasterChg>
      <pc:sldMasterChg chg="del delSldLayout">
        <pc:chgData name="Martin Hinshelwood" userId="ea9573be-3654-4a29-8abd-43d300baa351" providerId="ADAL" clId="{2E927D1D-B7B7-4B66-BE51-C9EF96C3754A}" dt="2020-06-09T18:40:43.323" v="281" actId="2696"/>
        <pc:sldMasterMkLst>
          <pc:docMk/>
          <pc:sldMasterMk cId="296776963" sldId="2147484715"/>
        </pc:sldMasterMkLst>
        <pc:sldLayoutChg chg="del">
          <pc:chgData name="Martin Hinshelwood" userId="ea9573be-3654-4a29-8abd-43d300baa351" providerId="ADAL" clId="{2E927D1D-B7B7-4B66-BE51-C9EF96C3754A}" dt="2020-06-09T18:40:15.479" v="219" actId="2696"/>
          <pc:sldLayoutMkLst>
            <pc:docMk/>
            <pc:sldMasterMk cId="296776963" sldId="2147484715"/>
            <pc:sldLayoutMk cId="367503088" sldId="2147484716"/>
          </pc:sldLayoutMkLst>
        </pc:sldLayoutChg>
        <pc:sldLayoutChg chg="del">
          <pc:chgData name="Martin Hinshelwood" userId="ea9573be-3654-4a29-8abd-43d300baa351" providerId="ADAL" clId="{2E927D1D-B7B7-4B66-BE51-C9EF96C3754A}" dt="2020-06-09T18:40:15.680" v="220" actId="2696"/>
          <pc:sldLayoutMkLst>
            <pc:docMk/>
            <pc:sldMasterMk cId="296776963" sldId="2147484715"/>
            <pc:sldLayoutMk cId="4272079282" sldId="2147484717"/>
          </pc:sldLayoutMkLst>
        </pc:sldLayoutChg>
        <pc:sldLayoutChg chg="del">
          <pc:chgData name="Martin Hinshelwood" userId="ea9573be-3654-4a29-8abd-43d300baa351" providerId="ADAL" clId="{2E927D1D-B7B7-4B66-BE51-C9EF96C3754A}" dt="2020-06-09T18:40:15.883" v="221" actId="2696"/>
          <pc:sldLayoutMkLst>
            <pc:docMk/>
            <pc:sldMasterMk cId="296776963" sldId="2147484715"/>
            <pc:sldLayoutMk cId="362853071" sldId="2147484718"/>
          </pc:sldLayoutMkLst>
        </pc:sldLayoutChg>
        <pc:sldLayoutChg chg="del">
          <pc:chgData name="Martin Hinshelwood" userId="ea9573be-3654-4a29-8abd-43d300baa351" providerId="ADAL" clId="{2E927D1D-B7B7-4B66-BE51-C9EF96C3754A}" dt="2020-06-09T18:40:16.077" v="222" actId="2696"/>
          <pc:sldLayoutMkLst>
            <pc:docMk/>
            <pc:sldMasterMk cId="296776963" sldId="2147484715"/>
            <pc:sldLayoutMk cId="3458082624" sldId="2147484719"/>
          </pc:sldLayoutMkLst>
        </pc:sldLayoutChg>
        <pc:sldLayoutChg chg="del">
          <pc:chgData name="Martin Hinshelwood" userId="ea9573be-3654-4a29-8abd-43d300baa351" providerId="ADAL" clId="{2E927D1D-B7B7-4B66-BE51-C9EF96C3754A}" dt="2020-06-09T18:40:16.281" v="223" actId="2696"/>
          <pc:sldLayoutMkLst>
            <pc:docMk/>
            <pc:sldMasterMk cId="296776963" sldId="2147484715"/>
            <pc:sldLayoutMk cId="2539504002" sldId="2147484720"/>
          </pc:sldLayoutMkLst>
        </pc:sldLayoutChg>
        <pc:sldLayoutChg chg="del">
          <pc:chgData name="Martin Hinshelwood" userId="ea9573be-3654-4a29-8abd-43d300baa351" providerId="ADAL" clId="{2E927D1D-B7B7-4B66-BE51-C9EF96C3754A}" dt="2020-06-09T18:40:17.325" v="224" actId="2696"/>
          <pc:sldLayoutMkLst>
            <pc:docMk/>
            <pc:sldMasterMk cId="296776963" sldId="2147484715"/>
            <pc:sldLayoutMk cId="4269085150" sldId="2147484721"/>
          </pc:sldLayoutMkLst>
        </pc:sldLayoutChg>
        <pc:sldLayoutChg chg="del">
          <pc:chgData name="Martin Hinshelwood" userId="ea9573be-3654-4a29-8abd-43d300baa351" providerId="ADAL" clId="{2E927D1D-B7B7-4B66-BE51-C9EF96C3754A}" dt="2020-06-09T18:40:17.510" v="225" actId="2696"/>
          <pc:sldLayoutMkLst>
            <pc:docMk/>
            <pc:sldMasterMk cId="296776963" sldId="2147484715"/>
            <pc:sldLayoutMk cId="3205066705" sldId="2147484722"/>
          </pc:sldLayoutMkLst>
        </pc:sldLayoutChg>
        <pc:sldLayoutChg chg="del">
          <pc:chgData name="Martin Hinshelwood" userId="ea9573be-3654-4a29-8abd-43d300baa351" providerId="ADAL" clId="{2E927D1D-B7B7-4B66-BE51-C9EF96C3754A}" dt="2020-06-09T18:40:17.714" v="226" actId="2696"/>
          <pc:sldLayoutMkLst>
            <pc:docMk/>
            <pc:sldMasterMk cId="296776963" sldId="2147484715"/>
            <pc:sldLayoutMk cId="3765380587" sldId="2147484723"/>
          </pc:sldLayoutMkLst>
        </pc:sldLayoutChg>
        <pc:sldLayoutChg chg="del">
          <pc:chgData name="Martin Hinshelwood" userId="ea9573be-3654-4a29-8abd-43d300baa351" providerId="ADAL" clId="{2E927D1D-B7B7-4B66-BE51-C9EF96C3754A}" dt="2020-06-09T18:40:17.916" v="227" actId="2696"/>
          <pc:sldLayoutMkLst>
            <pc:docMk/>
            <pc:sldMasterMk cId="296776963" sldId="2147484715"/>
            <pc:sldLayoutMk cId="3831164093" sldId="2147484724"/>
          </pc:sldLayoutMkLst>
        </pc:sldLayoutChg>
        <pc:sldLayoutChg chg="del">
          <pc:chgData name="Martin Hinshelwood" userId="ea9573be-3654-4a29-8abd-43d300baa351" providerId="ADAL" clId="{2E927D1D-B7B7-4B66-BE51-C9EF96C3754A}" dt="2020-06-09T18:40:18.103" v="228" actId="2696"/>
          <pc:sldLayoutMkLst>
            <pc:docMk/>
            <pc:sldMasterMk cId="296776963" sldId="2147484715"/>
            <pc:sldLayoutMk cId="4024890373" sldId="2147484725"/>
          </pc:sldLayoutMkLst>
        </pc:sldLayoutChg>
        <pc:sldLayoutChg chg="del">
          <pc:chgData name="Martin Hinshelwood" userId="ea9573be-3654-4a29-8abd-43d300baa351" providerId="ADAL" clId="{2E927D1D-B7B7-4B66-BE51-C9EF96C3754A}" dt="2020-06-09T18:40:18.320" v="229" actId="2696"/>
          <pc:sldLayoutMkLst>
            <pc:docMk/>
            <pc:sldMasterMk cId="296776963" sldId="2147484715"/>
            <pc:sldLayoutMk cId="3932856625" sldId="2147484726"/>
          </pc:sldLayoutMkLst>
        </pc:sldLayoutChg>
        <pc:sldLayoutChg chg="del">
          <pc:chgData name="Martin Hinshelwood" userId="ea9573be-3654-4a29-8abd-43d300baa351" providerId="ADAL" clId="{2E927D1D-B7B7-4B66-BE51-C9EF96C3754A}" dt="2020-06-09T18:40:18.523" v="230" actId="2696"/>
          <pc:sldLayoutMkLst>
            <pc:docMk/>
            <pc:sldMasterMk cId="296776963" sldId="2147484715"/>
            <pc:sldLayoutMk cId="2869260843" sldId="2147484727"/>
          </pc:sldLayoutMkLst>
        </pc:sldLayoutChg>
        <pc:sldLayoutChg chg="del">
          <pc:chgData name="Martin Hinshelwood" userId="ea9573be-3654-4a29-8abd-43d300baa351" providerId="ADAL" clId="{2E927D1D-B7B7-4B66-BE51-C9EF96C3754A}" dt="2020-06-09T18:40:19.602" v="231" actId="2696"/>
          <pc:sldLayoutMkLst>
            <pc:docMk/>
            <pc:sldMasterMk cId="296776963" sldId="2147484715"/>
            <pc:sldLayoutMk cId="2698516976" sldId="2147484728"/>
          </pc:sldLayoutMkLst>
        </pc:sldLayoutChg>
        <pc:sldLayoutChg chg="del">
          <pc:chgData name="Martin Hinshelwood" userId="ea9573be-3654-4a29-8abd-43d300baa351" providerId="ADAL" clId="{2E927D1D-B7B7-4B66-BE51-C9EF96C3754A}" dt="2020-06-09T18:40:19.790" v="232" actId="2696"/>
          <pc:sldLayoutMkLst>
            <pc:docMk/>
            <pc:sldMasterMk cId="296776963" sldId="2147484715"/>
            <pc:sldLayoutMk cId="3970765277" sldId="2147484729"/>
          </pc:sldLayoutMkLst>
        </pc:sldLayoutChg>
        <pc:sldLayoutChg chg="del">
          <pc:chgData name="Martin Hinshelwood" userId="ea9573be-3654-4a29-8abd-43d300baa351" providerId="ADAL" clId="{2E927D1D-B7B7-4B66-BE51-C9EF96C3754A}" dt="2020-06-09T18:40:19.959" v="233" actId="2696"/>
          <pc:sldLayoutMkLst>
            <pc:docMk/>
            <pc:sldMasterMk cId="296776963" sldId="2147484715"/>
            <pc:sldLayoutMk cId="1581519058" sldId="2147484730"/>
          </pc:sldLayoutMkLst>
        </pc:sldLayoutChg>
        <pc:sldLayoutChg chg="del">
          <pc:chgData name="Martin Hinshelwood" userId="ea9573be-3654-4a29-8abd-43d300baa351" providerId="ADAL" clId="{2E927D1D-B7B7-4B66-BE51-C9EF96C3754A}" dt="2020-06-09T18:40:20.153" v="234" actId="2696"/>
          <pc:sldLayoutMkLst>
            <pc:docMk/>
            <pc:sldMasterMk cId="296776963" sldId="2147484715"/>
            <pc:sldLayoutMk cId="4238763098" sldId="2147484731"/>
          </pc:sldLayoutMkLst>
        </pc:sldLayoutChg>
        <pc:sldLayoutChg chg="del">
          <pc:chgData name="Martin Hinshelwood" userId="ea9573be-3654-4a29-8abd-43d300baa351" providerId="ADAL" clId="{2E927D1D-B7B7-4B66-BE51-C9EF96C3754A}" dt="2020-06-09T18:40:20.368" v="235" actId="2696"/>
          <pc:sldLayoutMkLst>
            <pc:docMk/>
            <pc:sldMasterMk cId="296776963" sldId="2147484715"/>
            <pc:sldLayoutMk cId="831660282" sldId="2147484732"/>
          </pc:sldLayoutMkLst>
        </pc:sldLayoutChg>
        <pc:sldLayoutChg chg="del">
          <pc:chgData name="Martin Hinshelwood" userId="ea9573be-3654-4a29-8abd-43d300baa351" providerId="ADAL" clId="{2E927D1D-B7B7-4B66-BE51-C9EF96C3754A}" dt="2020-06-09T18:40:21.197" v="236" actId="2696"/>
          <pc:sldLayoutMkLst>
            <pc:docMk/>
            <pc:sldMasterMk cId="296776963" sldId="2147484715"/>
            <pc:sldLayoutMk cId="3023681279" sldId="2147484733"/>
          </pc:sldLayoutMkLst>
        </pc:sldLayoutChg>
        <pc:sldLayoutChg chg="del">
          <pc:chgData name="Martin Hinshelwood" userId="ea9573be-3654-4a29-8abd-43d300baa351" providerId="ADAL" clId="{2E927D1D-B7B7-4B66-BE51-C9EF96C3754A}" dt="2020-06-09T18:40:21.381" v="237" actId="2696"/>
          <pc:sldLayoutMkLst>
            <pc:docMk/>
            <pc:sldMasterMk cId="296776963" sldId="2147484715"/>
            <pc:sldLayoutMk cId="2514300308" sldId="2147484734"/>
          </pc:sldLayoutMkLst>
        </pc:sldLayoutChg>
        <pc:sldLayoutChg chg="del">
          <pc:chgData name="Martin Hinshelwood" userId="ea9573be-3654-4a29-8abd-43d300baa351" providerId="ADAL" clId="{2E927D1D-B7B7-4B66-BE51-C9EF96C3754A}" dt="2020-06-09T18:40:21.573" v="238" actId="2696"/>
          <pc:sldLayoutMkLst>
            <pc:docMk/>
            <pc:sldMasterMk cId="296776963" sldId="2147484715"/>
            <pc:sldLayoutMk cId="632918599" sldId="2147484735"/>
          </pc:sldLayoutMkLst>
        </pc:sldLayoutChg>
        <pc:sldLayoutChg chg="del">
          <pc:chgData name="Martin Hinshelwood" userId="ea9573be-3654-4a29-8abd-43d300baa351" providerId="ADAL" clId="{2E927D1D-B7B7-4B66-BE51-C9EF96C3754A}" dt="2020-06-09T18:40:21.806" v="239" actId="2696"/>
          <pc:sldLayoutMkLst>
            <pc:docMk/>
            <pc:sldMasterMk cId="296776963" sldId="2147484715"/>
            <pc:sldLayoutMk cId="1843022929" sldId="2147484736"/>
          </pc:sldLayoutMkLst>
        </pc:sldLayoutChg>
        <pc:sldLayoutChg chg="del">
          <pc:chgData name="Martin Hinshelwood" userId="ea9573be-3654-4a29-8abd-43d300baa351" providerId="ADAL" clId="{2E927D1D-B7B7-4B66-BE51-C9EF96C3754A}" dt="2020-06-09T18:40:22.009" v="240" actId="2696"/>
          <pc:sldLayoutMkLst>
            <pc:docMk/>
            <pc:sldMasterMk cId="296776963" sldId="2147484715"/>
            <pc:sldLayoutMk cId="3635166254" sldId="2147484737"/>
          </pc:sldLayoutMkLst>
        </pc:sldLayoutChg>
        <pc:sldLayoutChg chg="del">
          <pc:chgData name="Martin Hinshelwood" userId="ea9573be-3654-4a29-8abd-43d300baa351" providerId="ADAL" clId="{2E927D1D-B7B7-4B66-BE51-C9EF96C3754A}" dt="2020-06-09T18:40:22.866" v="241" actId="2696"/>
          <pc:sldLayoutMkLst>
            <pc:docMk/>
            <pc:sldMasterMk cId="296776963" sldId="2147484715"/>
            <pc:sldLayoutMk cId="100120500" sldId="2147484738"/>
          </pc:sldLayoutMkLst>
        </pc:sldLayoutChg>
        <pc:sldLayoutChg chg="del">
          <pc:chgData name="Martin Hinshelwood" userId="ea9573be-3654-4a29-8abd-43d300baa351" providerId="ADAL" clId="{2E927D1D-B7B7-4B66-BE51-C9EF96C3754A}" dt="2020-06-09T18:40:23.058" v="242" actId="2696"/>
          <pc:sldLayoutMkLst>
            <pc:docMk/>
            <pc:sldMasterMk cId="296776963" sldId="2147484715"/>
            <pc:sldLayoutMk cId="2581461931" sldId="2147484739"/>
          </pc:sldLayoutMkLst>
        </pc:sldLayoutChg>
        <pc:sldLayoutChg chg="del">
          <pc:chgData name="Martin Hinshelwood" userId="ea9573be-3654-4a29-8abd-43d300baa351" providerId="ADAL" clId="{2E927D1D-B7B7-4B66-BE51-C9EF96C3754A}" dt="2020-06-09T18:40:23.245" v="243" actId="2696"/>
          <pc:sldLayoutMkLst>
            <pc:docMk/>
            <pc:sldMasterMk cId="296776963" sldId="2147484715"/>
            <pc:sldLayoutMk cId="3271541035" sldId="2147484740"/>
          </pc:sldLayoutMkLst>
        </pc:sldLayoutChg>
        <pc:sldLayoutChg chg="del">
          <pc:chgData name="Martin Hinshelwood" userId="ea9573be-3654-4a29-8abd-43d300baa351" providerId="ADAL" clId="{2E927D1D-B7B7-4B66-BE51-C9EF96C3754A}" dt="2020-06-09T18:40:23.465" v="244" actId="2696"/>
          <pc:sldLayoutMkLst>
            <pc:docMk/>
            <pc:sldMasterMk cId="296776963" sldId="2147484715"/>
            <pc:sldLayoutMk cId="4167824588" sldId="2147484741"/>
          </pc:sldLayoutMkLst>
        </pc:sldLayoutChg>
        <pc:sldLayoutChg chg="del">
          <pc:chgData name="Martin Hinshelwood" userId="ea9573be-3654-4a29-8abd-43d300baa351" providerId="ADAL" clId="{2E927D1D-B7B7-4B66-BE51-C9EF96C3754A}" dt="2020-06-09T18:40:23.664" v="245" actId="2696"/>
          <pc:sldLayoutMkLst>
            <pc:docMk/>
            <pc:sldMasterMk cId="296776963" sldId="2147484715"/>
            <pc:sldLayoutMk cId="2557498100" sldId="2147484742"/>
          </pc:sldLayoutMkLst>
        </pc:sldLayoutChg>
        <pc:sldLayoutChg chg="del">
          <pc:chgData name="Martin Hinshelwood" userId="ea9573be-3654-4a29-8abd-43d300baa351" providerId="ADAL" clId="{2E927D1D-B7B7-4B66-BE51-C9EF96C3754A}" dt="2020-06-09T18:40:23.882" v="246" actId="2696"/>
          <pc:sldLayoutMkLst>
            <pc:docMk/>
            <pc:sldMasterMk cId="296776963" sldId="2147484715"/>
            <pc:sldLayoutMk cId="3773909997" sldId="2147484743"/>
          </pc:sldLayoutMkLst>
        </pc:sldLayoutChg>
        <pc:sldLayoutChg chg="del">
          <pc:chgData name="Martin Hinshelwood" userId="ea9573be-3654-4a29-8abd-43d300baa351" providerId="ADAL" clId="{2E927D1D-B7B7-4B66-BE51-C9EF96C3754A}" dt="2020-06-09T18:40:24.276" v="247" actId="2696"/>
          <pc:sldLayoutMkLst>
            <pc:docMk/>
            <pc:sldMasterMk cId="296776963" sldId="2147484715"/>
            <pc:sldLayoutMk cId="3652393114" sldId="2147484744"/>
          </pc:sldLayoutMkLst>
        </pc:sldLayoutChg>
        <pc:sldLayoutChg chg="del">
          <pc:chgData name="Martin Hinshelwood" userId="ea9573be-3654-4a29-8abd-43d300baa351" providerId="ADAL" clId="{2E927D1D-B7B7-4B66-BE51-C9EF96C3754A}" dt="2020-06-09T18:40:24.526" v="248" actId="2696"/>
          <pc:sldLayoutMkLst>
            <pc:docMk/>
            <pc:sldMasterMk cId="296776963" sldId="2147484715"/>
            <pc:sldLayoutMk cId="610470775" sldId="2147484745"/>
          </pc:sldLayoutMkLst>
        </pc:sldLayoutChg>
        <pc:sldLayoutChg chg="del">
          <pc:chgData name="Martin Hinshelwood" userId="ea9573be-3654-4a29-8abd-43d300baa351" providerId="ADAL" clId="{2E927D1D-B7B7-4B66-BE51-C9EF96C3754A}" dt="2020-06-09T18:40:24.959" v="249" actId="2696"/>
          <pc:sldLayoutMkLst>
            <pc:docMk/>
            <pc:sldMasterMk cId="296776963" sldId="2147484715"/>
            <pc:sldLayoutMk cId="3231712467" sldId="2147484746"/>
          </pc:sldLayoutMkLst>
        </pc:sldLayoutChg>
        <pc:sldLayoutChg chg="del">
          <pc:chgData name="Martin Hinshelwood" userId="ea9573be-3654-4a29-8abd-43d300baa351" providerId="ADAL" clId="{2E927D1D-B7B7-4B66-BE51-C9EF96C3754A}" dt="2020-06-09T18:40:25.305" v="250" actId="2696"/>
          <pc:sldLayoutMkLst>
            <pc:docMk/>
            <pc:sldMasterMk cId="296776963" sldId="2147484715"/>
            <pc:sldLayoutMk cId="1070762917" sldId="2147484747"/>
          </pc:sldLayoutMkLst>
        </pc:sldLayoutChg>
        <pc:sldLayoutChg chg="del">
          <pc:chgData name="Martin Hinshelwood" userId="ea9573be-3654-4a29-8abd-43d300baa351" providerId="ADAL" clId="{2E927D1D-B7B7-4B66-BE51-C9EF96C3754A}" dt="2020-06-09T18:40:25.555" v="251" actId="2696"/>
          <pc:sldLayoutMkLst>
            <pc:docMk/>
            <pc:sldMasterMk cId="296776963" sldId="2147484715"/>
            <pc:sldLayoutMk cId="2927145243" sldId="2147484748"/>
          </pc:sldLayoutMkLst>
        </pc:sldLayoutChg>
        <pc:sldLayoutChg chg="del">
          <pc:chgData name="Martin Hinshelwood" userId="ea9573be-3654-4a29-8abd-43d300baa351" providerId="ADAL" clId="{2E927D1D-B7B7-4B66-BE51-C9EF96C3754A}" dt="2020-06-09T18:40:25.774" v="252" actId="2696"/>
          <pc:sldLayoutMkLst>
            <pc:docMk/>
            <pc:sldMasterMk cId="296776963" sldId="2147484715"/>
            <pc:sldLayoutMk cId="2736232106" sldId="2147484749"/>
          </pc:sldLayoutMkLst>
        </pc:sldLayoutChg>
        <pc:sldLayoutChg chg="del">
          <pc:chgData name="Martin Hinshelwood" userId="ea9573be-3654-4a29-8abd-43d300baa351" providerId="ADAL" clId="{2E927D1D-B7B7-4B66-BE51-C9EF96C3754A}" dt="2020-06-09T18:40:26.371" v="253" actId="2696"/>
          <pc:sldLayoutMkLst>
            <pc:docMk/>
            <pc:sldMasterMk cId="296776963" sldId="2147484715"/>
            <pc:sldLayoutMk cId="2299757768" sldId="2147484750"/>
          </pc:sldLayoutMkLst>
        </pc:sldLayoutChg>
        <pc:sldLayoutChg chg="del">
          <pc:chgData name="Martin Hinshelwood" userId="ea9573be-3654-4a29-8abd-43d300baa351" providerId="ADAL" clId="{2E927D1D-B7B7-4B66-BE51-C9EF96C3754A}" dt="2020-06-09T18:40:27.024" v="254" actId="2696"/>
          <pc:sldLayoutMkLst>
            <pc:docMk/>
            <pc:sldMasterMk cId="296776963" sldId="2147484715"/>
            <pc:sldLayoutMk cId="3326716811" sldId="2147484751"/>
          </pc:sldLayoutMkLst>
        </pc:sldLayoutChg>
      </pc:sldMasterChg>
      <pc:sldMasterChg chg="del delSldLayout">
        <pc:chgData name="Martin Hinshelwood" userId="ea9573be-3654-4a29-8abd-43d300baa351" providerId="ADAL" clId="{2E927D1D-B7B7-4B66-BE51-C9EF96C3754A}" dt="2020-06-09T18:40:38.780" v="279" actId="2696"/>
        <pc:sldMasterMkLst>
          <pc:docMk/>
          <pc:sldMasterMk cId="1103380331" sldId="2147484752"/>
        </pc:sldMasterMkLst>
        <pc:sldLayoutChg chg="del">
          <pc:chgData name="Martin Hinshelwood" userId="ea9573be-3654-4a29-8abd-43d300baa351" providerId="ADAL" clId="{2E927D1D-B7B7-4B66-BE51-C9EF96C3754A}" dt="2020-06-09T18:40:28.824" v="255" actId="2696"/>
          <pc:sldLayoutMkLst>
            <pc:docMk/>
            <pc:sldMasterMk cId="1103380331" sldId="2147484752"/>
            <pc:sldLayoutMk cId="80864072" sldId="2147484753"/>
          </pc:sldLayoutMkLst>
        </pc:sldLayoutChg>
        <pc:sldLayoutChg chg="del">
          <pc:chgData name="Martin Hinshelwood" userId="ea9573be-3654-4a29-8abd-43d300baa351" providerId="ADAL" clId="{2E927D1D-B7B7-4B66-BE51-C9EF96C3754A}" dt="2020-06-09T18:40:29.043" v="256" actId="2696"/>
          <pc:sldLayoutMkLst>
            <pc:docMk/>
            <pc:sldMasterMk cId="1103380331" sldId="2147484752"/>
            <pc:sldLayoutMk cId="3705657107" sldId="2147484754"/>
          </pc:sldLayoutMkLst>
        </pc:sldLayoutChg>
        <pc:sldLayoutChg chg="del">
          <pc:chgData name="Martin Hinshelwood" userId="ea9573be-3654-4a29-8abd-43d300baa351" providerId="ADAL" clId="{2E927D1D-B7B7-4B66-BE51-C9EF96C3754A}" dt="2020-06-09T18:40:29.244" v="257" actId="2696"/>
          <pc:sldLayoutMkLst>
            <pc:docMk/>
            <pc:sldMasterMk cId="1103380331" sldId="2147484752"/>
            <pc:sldLayoutMk cId="597169034" sldId="2147484755"/>
          </pc:sldLayoutMkLst>
        </pc:sldLayoutChg>
        <pc:sldLayoutChg chg="del">
          <pc:chgData name="Martin Hinshelwood" userId="ea9573be-3654-4a29-8abd-43d300baa351" providerId="ADAL" clId="{2E927D1D-B7B7-4B66-BE51-C9EF96C3754A}" dt="2020-06-09T18:40:29.477" v="258" actId="2696"/>
          <pc:sldLayoutMkLst>
            <pc:docMk/>
            <pc:sldMasterMk cId="1103380331" sldId="2147484752"/>
            <pc:sldLayoutMk cId="4152193958" sldId="2147484756"/>
          </pc:sldLayoutMkLst>
        </pc:sldLayoutChg>
        <pc:sldLayoutChg chg="del">
          <pc:chgData name="Martin Hinshelwood" userId="ea9573be-3654-4a29-8abd-43d300baa351" providerId="ADAL" clId="{2E927D1D-B7B7-4B66-BE51-C9EF96C3754A}" dt="2020-06-09T18:40:29.888" v="259" actId="2696"/>
          <pc:sldLayoutMkLst>
            <pc:docMk/>
            <pc:sldMasterMk cId="1103380331" sldId="2147484752"/>
            <pc:sldLayoutMk cId="2040609455" sldId="2147484757"/>
          </pc:sldLayoutMkLst>
        </pc:sldLayoutChg>
        <pc:sldLayoutChg chg="del">
          <pc:chgData name="Martin Hinshelwood" userId="ea9573be-3654-4a29-8abd-43d300baa351" providerId="ADAL" clId="{2E927D1D-B7B7-4B66-BE51-C9EF96C3754A}" dt="2020-06-09T18:40:30.039" v="260" actId="2696"/>
          <pc:sldLayoutMkLst>
            <pc:docMk/>
            <pc:sldMasterMk cId="1103380331" sldId="2147484752"/>
            <pc:sldLayoutMk cId="218229371" sldId="2147484758"/>
          </pc:sldLayoutMkLst>
        </pc:sldLayoutChg>
        <pc:sldLayoutChg chg="del">
          <pc:chgData name="Martin Hinshelwood" userId="ea9573be-3654-4a29-8abd-43d300baa351" providerId="ADAL" clId="{2E927D1D-B7B7-4B66-BE51-C9EF96C3754A}" dt="2020-06-09T18:40:30.351" v="261" actId="2696"/>
          <pc:sldLayoutMkLst>
            <pc:docMk/>
            <pc:sldMasterMk cId="1103380331" sldId="2147484752"/>
            <pc:sldLayoutMk cId="3541044401" sldId="2147484759"/>
          </pc:sldLayoutMkLst>
        </pc:sldLayoutChg>
        <pc:sldLayoutChg chg="del">
          <pc:chgData name="Martin Hinshelwood" userId="ea9573be-3654-4a29-8abd-43d300baa351" providerId="ADAL" clId="{2E927D1D-B7B7-4B66-BE51-C9EF96C3754A}" dt="2020-06-09T18:40:30.620" v="262" actId="2696"/>
          <pc:sldLayoutMkLst>
            <pc:docMk/>
            <pc:sldMasterMk cId="1103380331" sldId="2147484752"/>
            <pc:sldLayoutMk cId="4023220604" sldId="2147484760"/>
          </pc:sldLayoutMkLst>
        </pc:sldLayoutChg>
        <pc:sldLayoutChg chg="del">
          <pc:chgData name="Martin Hinshelwood" userId="ea9573be-3654-4a29-8abd-43d300baa351" providerId="ADAL" clId="{2E927D1D-B7B7-4B66-BE51-C9EF96C3754A}" dt="2020-06-09T18:40:30.884" v="263" actId="2696"/>
          <pc:sldLayoutMkLst>
            <pc:docMk/>
            <pc:sldMasterMk cId="1103380331" sldId="2147484752"/>
            <pc:sldLayoutMk cId="1061277114" sldId="2147484761"/>
          </pc:sldLayoutMkLst>
        </pc:sldLayoutChg>
        <pc:sldLayoutChg chg="del">
          <pc:chgData name="Martin Hinshelwood" userId="ea9573be-3654-4a29-8abd-43d300baa351" providerId="ADAL" clId="{2E927D1D-B7B7-4B66-BE51-C9EF96C3754A}" dt="2020-06-09T18:40:31.115" v="264" actId="2696"/>
          <pc:sldLayoutMkLst>
            <pc:docMk/>
            <pc:sldMasterMk cId="1103380331" sldId="2147484752"/>
            <pc:sldLayoutMk cId="1471252260" sldId="2147484762"/>
          </pc:sldLayoutMkLst>
        </pc:sldLayoutChg>
        <pc:sldLayoutChg chg="del">
          <pc:chgData name="Martin Hinshelwood" userId="ea9573be-3654-4a29-8abd-43d300baa351" providerId="ADAL" clId="{2E927D1D-B7B7-4B66-BE51-C9EF96C3754A}" dt="2020-06-09T18:40:31.355" v="265" actId="2696"/>
          <pc:sldLayoutMkLst>
            <pc:docMk/>
            <pc:sldMasterMk cId="1103380331" sldId="2147484752"/>
            <pc:sldLayoutMk cId="4245794471" sldId="2147484763"/>
          </pc:sldLayoutMkLst>
        </pc:sldLayoutChg>
        <pc:sldLayoutChg chg="del">
          <pc:chgData name="Martin Hinshelwood" userId="ea9573be-3654-4a29-8abd-43d300baa351" providerId="ADAL" clId="{2E927D1D-B7B7-4B66-BE51-C9EF96C3754A}" dt="2020-06-09T18:40:31.602" v="266" actId="2696"/>
          <pc:sldLayoutMkLst>
            <pc:docMk/>
            <pc:sldMasterMk cId="1103380331" sldId="2147484752"/>
            <pc:sldLayoutMk cId="2414646189" sldId="2147484764"/>
          </pc:sldLayoutMkLst>
        </pc:sldLayoutChg>
        <pc:sldLayoutChg chg="del">
          <pc:chgData name="Martin Hinshelwood" userId="ea9573be-3654-4a29-8abd-43d300baa351" providerId="ADAL" clId="{2E927D1D-B7B7-4B66-BE51-C9EF96C3754A}" dt="2020-06-09T18:40:31.887" v="267" actId="2696"/>
          <pc:sldLayoutMkLst>
            <pc:docMk/>
            <pc:sldMasterMk cId="1103380331" sldId="2147484752"/>
            <pc:sldLayoutMk cId="2757975006" sldId="2147484765"/>
          </pc:sldLayoutMkLst>
        </pc:sldLayoutChg>
        <pc:sldLayoutChg chg="del">
          <pc:chgData name="Martin Hinshelwood" userId="ea9573be-3654-4a29-8abd-43d300baa351" providerId="ADAL" clId="{2E927D1D-B7B7-4B66-BE51-C9EF96C3754A}" dt="2020-06-09T18:40:32.294" v="268" actId="2696"/>
          <pc:sldLayoutMkLst>
            <pc:docMk/>
            <pc:sldMasterMk cId="1103380331" sldId="2147484752"/>
            <pc:sldLayoutMk cId="3470463875" sldId="2147484766"/>
          </pc:sldLayoutMkLst>
        </pc:sldLayoutChg>
        <pc:sldLayoutChg chg="del">
          <pc:chgData name="Martin Hinshelwood" userId="ea9573be-3654-4a29-8abd-43d300baa351" providerId="ADAL" clId="{2E927D1D-B7B7-4B66-BE51-C9EF96C3754A}" dt="2020-06-09T18:40:32.653" v="269" actId="2696"/>
          <pc:sldLayoutMkLst>
            <pc:docMk/>
            <pc:sldMasterMk cId="1103380331" sldId="2147484752"/>
            <pc:sldLayoutMk cId="3984125460" sldId="2147484767"/>
          </pc:sldLayoutMkLst>
        </pc:sldLayoutChg>
        <pc:sldLayoutChg chg="del">
          <pc:chgData name="Martin Hinshelwood" userId="ea9573be-3654-4a29-8abd-43d300baa351" providerId="ADAL" clId="{2E927D1D-B7B7-4B66-BE51-C9EF96C3754A}" dt="2020-06-09T18:40:33.209" v="270" actId="2696"/>
          <pc:sldLayoutMkLst>
            <pc:docMk/>
            <pc:sldMasterMk cId="1103380331" sldId="2147484752"/>
            <pc:sldLayoutMk cId="2623072023" sldId="2147484768"/>
          </pc:sldLayoutMkLst>
        </pc:sldLayoutChg>
        <pc:sldLayoutChg chg="del">
          <pc:chgData name="Martin Hinshelwood" userId="ea9573be-3654-4a29-8abd-43d300baa351" providerId="ADAL" clId="{2E927D1D-B7B7-4B66-BE51-C9EF96C3754A}" dt="2020-06-09T18:40:33.680" v="271" actId="2696"/>
          <pc:sldLayoutMkLst>
            <pc:docMk/>
            <pc:sldMasterMk cId="1103380331" sldId="2147484752"/>
            <pc:sldLayoutMk cId="768702534" sldId="2147484769"/>
          </pc:sldLayoutMkLst>
        </pc:sldLayoutChg>
        <pc:sldLayoutChg chg="del">
          <pc:chgData name="Martin Hinshelwood" userId="ea9573be-3654-4a29-8abd-43d300baa351" providerId="ADAL" clId="{2E927D1D-B7B7-4B66-BE51-C9EF96C3754A}" dt="2020-06-09T18:40:35.851" v="272" actId="2696"/>
          <pc:sldLayoutMkLst>
            <pc:docMk/>
            <pc:sldMasterMk cId="1103380331" sldId="2147484752"/>
            <pc:sldLayoutMk cId="3018075262" sldId="2147484770"/>
          </pc:sldLayoutMkLst>
        </pc:sldLayoutChg>
        <pc:sldLayoutChg chg="del">
          <pc:chgData name="Martin Hinshelwood" userId="ea9573be-3654-4a29-8abd-43d300baa351" providerId="ADAL" clId="{2E927D1D-B7B7-4B66-BE51-C9EF96C3754A}" dt="2020-06-09T18:40:36.037" v="273" actId="2696"/>
          <pc:sldLayoutMkLst>
            <pc:docMk/>
            <pc:sldMasterMk cId="1103380331" sldId="2147484752"/>
            <pc:sldLayoutMk cId="745429966" sldId="2147484771"/>
          </pc:sldLayoutMkLst>
        </pc:sldLayoutChg>
        <pc:sldLayoutChg chg="del">
          <pc:chgData name="Martin Hinshelwood" userId="ea9573be-3654-4a29-8abd-43d300baa351" providerId="ADAL" clId="{2E927D1D-B7B7-4B66-BE51-C9EF96C3754A}" dt="2020-06-09T18:40:36.256" v="274" actId="2696"/>
          <pc:sldLayoutMkLst>
            <pc:docMk/>
            <pc:sldMasterMk cId="1103380331" sldId="2147484752"/>
            <pc:sldLayoutMk cId="2958736580" sldId="2147484772"/>
          </pc:sldLayoutMkLst>
        </pc:sldLayoutChg>
        <pc:sldLayoutChg chg="del">
          <pc:chgData name="Martin Hinshelwood" userId="ea9573be-3654-4a29-8abd-43d300baa351" providerId="ADAL" clId="{2E927D1D-B7B7-4B66-BE51-C9EF96C3754A}" dt="2020-06-09T18:40:36.464" v="275" actId="2696"/>
          <pc:sldLayoutMkLst>
            <pc:docMk/>
            <pc:sldMasterMk cId="1103380331" sldId="2147484752"/>
            <pc:sldLayoutMk cId="3868569111" sldId="2147484773"/>
          </pc:sldLayoutMkLst>
        </pc:sldLayoutChg>
        <pc:sldLayoutChg chg="del">
          <pc:chgData name="Martin Hinshelwood" userId="ea9573be-3654-4a29-8abd-43d300baa351" providerId="ADAL" clId="{2E927D1D-B7B7-4B66-BE51-C9EF96C3754A}" dt="2020-06-09T18:40:36.697" v="276" actId="2696"/>
          <pc:sldLayoutMkLst>
            <pc:docMk/>
            <pc:sldMasterMk cId="1103380331" sldId="2147484752"/>
            <pc:sldLayoutMk cId="2584303275" sldId="2147484774"/>
          </pc:sldLayoutMkLst>
        </pc:sldLayoutChg>
        <pc:sldLayoutChg chg="del">
          <pc:chgData name="Martin Hinshelwood" userId="ea9573be-3654-4a29-8abd-43d300baa351" providerId="ADAL" clId="{2E927D1D-B7B7-4B66-BE51-C9EF96C3754A}" dt="2020-06-09T18:40:36.976" v="277" actId="2696"/>
          <pc:sldLayoutMkLst>
            <pc:docMk/>
            <pc:sldMasterMk cId="1103380331" sldId="2147484752"/>
            <pc:sldLayoutMk cId="1549206658" sldId="2147484775"/>
          </pc:sldLayoutMkLst>
        </pc:sldLayoutChg>
        <pc:sldLayoutChg chg="del">
          <pc:chgData name="Martin Hinshelwood" userId="ea9573be-3654-4a29-8abd-43d300baa351" providerId="ADAL" clId="{2E927D1D-B7B7-4B66-BE51-C9EF96C3754A}" dt="2020-06-09T18:40:37.228" v="278" actId="2696"/>
          <pc:sldLayoutMkLst>
            <pc:docMk/>
            <pc:sldMasterMk cId="1103380331" sldId="2147484752"/>
            <pc:sldLayoutMk cId="2066716242" sldId="2147484776"/>
          </pc:sldLayoutMkLst>
        </pc:sldLayoutChg>
      </pc:sldMasterChg>
      <pc:sldMasterChg chg="addSldLayout delSldLayout">
        <pc:chgData name="Martin Hinshelwood" userId="ea9573be-3654-4a29-8abd-43d300baa351" providerId="ADAL" clId="{2E927D1D-B7B7-4B66-BE51-C9EF96C3754A}" dt="2020-06-09T18:45:25.567" v="521" actId="22"/>
        <pc:sldMasterMkLst>
          <pc:docMk/>
          <pc:sldMasterMk cId="206241503" sldId="2147484780"/>
        </pc:sldMasterMkLst>
        <pc:sldLayoutChg chg="add">
          <pc:chgData name="Martin Hinshelwood" userId="ea9573be-3654-4a29-8abd-43d300baa351" providerId="ADAL" clId="{2E927D1D-B7B7-4B66-BE51-C9EF96C3754A}" dt="2020-06-09T18:45:25.567" v="521" actId="22"/>
          <pc:sldLayoutMkLst>
            <pc:docMk/>
            <pc:sldMasterMk cId="206241503" sldId="2147484780"/>
            <pc:sldLayoutMk cId="3642570521" sldId="2147484782"/>
          </pc:sldLayoutMkLst>
        </pc:sldLayoutChg>
        <pc:sldLayoutChg chg="del">
          <pc:chgData name="Martin Hinshelwood" userId="ea9573be-3654-4a29-8abd-43d300baa351" providerId="ADAL" clId="{2E927D1D-B7B7-4B66-BE51-C9EF96C3754A}" dt="2020-06-09T18:40:42.053" v="280" actId="2696"/>
          <pc:sldLayoutMkLst>
            <pc:docMk/>
            <pc:sldMasterMk cId="206241503" sldId="2147484780"/>
            <pc:sldLayoutMk cId="3919151640" sldId="2147484782"/>
          </pc:sldLayoutMkLst>
        </pc:sldLayoutChg>
      </pc:sldMasterChg>
    </pc:docChg>
  </pc:docChgLst>
  <pc:docChgLst>
    <pc:chgData name="Martin Hinshelwood" userId="ea9573be-3654-4a29-8abd-43d300baa351" providerId="ADAL" clId="{27EA73B1-A5AC-4FCD-9B1E-B77D53542B95}"/>
    <pc:docChg chg="undo custSel addSld delSld modSld sldOrd addMainMaster delMainMaster modMainMaster">
      <pc:chgData name="Martin Hinshelwood" userId="ea9573be-3654-4a29-8abd-43d300baa351" providerId="ADAL" clId="{27EA73B1-A5AC-4FCD-9B1E-B77D53542B95}" dt="2019-10-25T12:19:17.198" v="1554"/>
      <pc:docMkLst>
        <pc:docMk/>
      </pc:docMkLst>
      <pc:sldChg chg="del">
        <pc:chgData name="Martin Hinshelwood" userId="ea9573be-3654-4a29-8abd-43d300baa351" providerId="ADAL" clId="{27EA73B1-A5AC-4FCD-9B1E-B77D53542B95}" dt="2019-10-20T21:04:33.626" v="24" actId="47"/>
        <pc:sldMkLst>
          <pc:docMk/>
          <pc:sldMk cId="2551197681" sldId="267"/>
        </pc:sldMkLst>
      </pc:sldChg>
      <pc:sldChg chg="add">
        <pc:chgData name="Martin Hinshelwood" userId="ea9573be-3654-4a29-8abd-43d300baa351" providerId="ADAL" clId="{27EA73B1-A5AC-4FCD-9B1E-B77D53542B95}" dt="2019-10-25T09:17:19.649" v="224"/>
        <pc:sldMkLst>
          <pc:docMk/>
          <pc:sldMk cId="1892310847" sldId="293"/>
        </pc:sldMkLst>
      </pc:sldChg>
      <pc:sldChg chg="del">
        <pc:chgData name="Martin Hinshelwood" userId="ea9573be-3654-4a29-8abd-43d300baa351" providerId="ADAL" clId="{27EA73B1-A5AC-4FCD-9B1E-B77D53542B95}" dt="2019-10-20T21:04:33.626" v="24" actId="47"/>
        <pc:sldMkLst>
          <pc:docMk/>
          <pc:sldMk cId="597809279" sldId="307"/>
        </pc:sldMkLst>
      </pc:sldChg>
      <pc:sldChg chg="del">
        <pc:chgData name="Martin Hinshelwood" userId="ea9573be-3654-4a29-8abd-43d300baa351" providerId="ADAL" clId="{27EA73B1-A5AC-4FCD-9B1E-B77D53542B95}" dt="2019-10-20T21:04:33.626" v="24" actId="47"/>
        <pc:sldMkLst>
          <pc:docMk/>
          <pc:sldMk cId="3411753931" sldId="308"/>
        </pc:sldMkLst>
      </pc:sldChg>
      <pc:sldChg chg="del">
        <pc:chgData name="Martin Hinshelwood" userId="ea9573be-3654-4a29-8abd-43d300baa351" providerId="ADAL" clId="{27EA73B1-A5AC-4FCD-9B1E-B77D53542B95}" dt="2019-10-20T21:04:33.626" v="24" actId="47"/>
        <pc:sldMkLst>
          <pc:docMk/>
          <pc:sldMk cId="3325727987" sldId="349"/>
        </pc:sldMkLst>
      </pc:sldChg>
      <pc:sldChg chg="del">
        <pc:chgData name="Martin Hinshelwood" userId="ea9573be-3654-4a29-8abd-43d300baa351" providerId="ADAL" clId="{27EA73B1-A5AC-4FCD-9B1E-B77D53542B95}" dt="2019-10-20T21:04:33.626" v="24" actId="47"/>
        <pc:sldMkLst>
          <pc:docMk/>
          <pc:sldMk cId="2270040558" sldId="414"/>
        </pc:sldMkLst>
      </pc:sldChg>
      <pc:sldChg chg="del">
        <pc:chgData name="Martin Hinshelwood" userId="ea9573be-3654-4a29-8abd-43d300baa351" providerId="ADAL" clId="{27EA73B1-A5AC-4FCD-9B1E-B77D53542B95}" dt="2019-10-20T21:04:33.626" v="24" actId="47"/>
        <pc:sldMkLst>
          <pc:docMk/>
          <pc:sldMk cId="3692119944" sldId="417"/>
        </pc:sldMkLst>
      </pc:sldChg>
      <pc:sldChg chg="del">
        <pc:chgData name="Martin Hinshelwood" userId="ea9573be-3654-4a29-8abd-43d300baa351" providerId="ADAL" clId="{27EA73B1-A5AC-4FCD-9B1E-B77D53542B95}" dt="2019-10-20T21:04:33.626" v="24" actId="47"/>
        <pc:sldMkLst>
          <pc:docMk/>
          <pc:sldMk cId="1913906689" sldId="437"/>
        </pc:sldMkLst>
      </pc:sldChg>
      <pc:sldChg chg="del">
        <pc:chgData name="Martin Hinshelwood" userId="ea9573be-3654-4a29-8abd-43d300baa351" providerId="ADAL" clId="{27EA73B1-A5AC-4FCD-9B1E-B77D53542B95}" dt="2019-10-20T21:04:33.626" v="24" actId="47"/>
        <pc:sldMkLst>
          <pc:docMk/>
          <pc:sldMk cId="2245169843" sldId="438"/>
        </pc:sldMkLst>
      </pc:sldChg>
      <pc:sldChg chg="del">
        <pc:chgData name="Martin Hinshelwood" userId="ea9573be-3654-4a29-8abd-43d300baa351" providerId="ADAL" clId="{27EA73B1-A5AC-4FCD-9B1E-B77D53542B95}" dt="2019-10-20T21:04:33.626" v="24" actId="47"/>
        <pc:sldMkLst>
          <pc:docMk/>
          <pc:sldMk cId="2180660447" sldId="439"/>
        </pc:sldMkLst>
      </pc:sldChg>
      <pc:sldChg chg="del">
        <pc:chgData name="Martin Hinshelwood" userId="ea9573be-3654-4a29-8abd-43d300baa351" providerId="ADAL" clId="{27EA73B1-A5AC-4FCD-9B1E-B77D53542B95}" dt="2019-10-20T21:04:33.626" v="24" actId="47"/>
        <pc:sldMkLst>
          <pc:docMk/>
          <pc:sldMk cId="4158245" sldId="440"/>
        </pc:sldMkLst>
      </pc:sldChg>
      <pc:sldChg chg="del">
        <pc:chgData name="Martin Hinshelwood" userId="ea9573be-3654-4a29-8abd-43d300baa351" providerId="ADAL" clId="{27EA73B1-A5AC-4FCD-9B1E-B77D53542B95}" dt="2019-10-20T21:04:33.626" v="24" actId="47"/>
        <pc:sldMkLst>
          <pc:docMk/>
          <pc:sldMk cId="3655661490" sldId="452"/>
        </pc:sldMkLst>
      </pc:sldChg>
      <pc:sldChg chg="del">
        <pc:chgData name="Martin Hinshelwood" userId="ea9573be-3654-4a29-8abd-43d300baa351" providerId="ADAL" clId="{27EA73B1-A5AC-4FCD-9B1E-B77D53542B95}" dt="2019-10-20T21:04:33.626" v="24" actId="47"/>
        <pc:sldMkLst>
          <pc:docMk/>
          <pc:sldMk cId="799685912" sldId="453"/>
        </pc:sldMkLst>
      </pc:sldChg>
      <pc:sldChg chg="del">
        <pc:chgData name="Martin Hinshelwood" userId="ea9573be-3654-4a29-8abd-43d300baa351" providerId="ADAL" clId="{27EA73B1-A5AC-4FCD-9B1E-B77D53542B95}" dt="2019-10-20T21:04:33.626" v="24" actId="47"/>
        <pc:sldMkLst>
          <pc:docMk/>
          <pc:sldMk cId="857736362" sldId="474"/>
        </pc:sldMkLst>
      </pc:sldChg>
      <pc:sldChg chg="add del">
        <pc:chgData name="Martin Hinshelwood" userId="ea9573be-3654-4a29-8abd-43d300baa351" providerId="ADAL" clId="{27EA73B1-A5AC-4FCD-9B1E-B77D53542B95}" dt="2019-10-25T09:17:55.701" v="227"/>
        <pc:sldMkLst>
          <pc:docMk/>
          <pc:sldMk cId="4225372976" sldId="489"/>
        </pc:sldMkLst>
      </pc:sldChg>
      <pc:sldChg chg="del">
        <pc:chgData name="Martin Hinshelwood" userId="ea9573be-3654-4a29-8abd-43d300baa351" providerId="ADAL" clId="{27EA73B1-A5AC-4FCD-9B1E-B77D53542B95}" dt="2019-10-20T21:04:21.885" v="23" actId="47"/>
        <pc:sldMkLst>
          <pc:docMk/>
          <pc:sldMk cId="3750035806" sldId="654"/>
        </pc:sldMkLst>
      </pc:sldChg>
      <pc:sldChg chg="del">
        <pc:chgData name="Martin Hinshelwood" userId="ea9573be-3654-4a29-8abd-43d300baa351" providerId="ADAL" clId="{27EA73B1-A5AC-4FCD-9B1E-B77D53542B95}" dt="2019-10-20T21:04:21.885" v="23" actId="47"/>
        <pc:sldMkLst>
          <pc:docMk/>
          <pc:sldMk cId="2272707504" sldId="655"/>
        </pc:sldMkLst>
      </pc:sldChg>
      <pc:sldChg chg="add del">
        <pc:chgData name="Martin Hinshelwood" userId="ea9573be-3654-4a29-8abd-43d300baa351" providerId="ADAL" clId="{27EA73B1-A5AC-4FCD-9B1E-B77D53542B95}" dt="2019-10-25T10:13:57.012" v="402" actId="47"/>
        <pc:sldMkLst>
          <pc:docMk/>
          <pc:sldMk cId="4167299211" sldId="914"/>
        </pc:sldMkLst>
      </pc:sldChg>
      <pc:sldChg chg="del">
        <pc:chgData name="Martin Hinshelwood" userId="ea9573be-3654-4a29-8abd-43d300baa351" providerId="ADAL" clId="{27EA73B1-A5AC-4FCD-9B1E-B77D53542B95}" dt="2019-10-25T09:16:26.973" v="221" actId="47"/>
        <pc:sldMkLst>
          <pc:docMk/>
          <pc:sldMk cId="2083995697" sldId="1379"/>
        </pc:sldMkLst>
      </pc:sldChg>
      <pc:sldChg chg="del">
        <pc:chgData name="Martin Hinshelwood" userId="ea9573be-3654-4a29-8abd-43d300baa351" providerId="ADAL" clId="{27EA73B1-A5AC-4FCD-9B1E-B77D53542B95}" dt="2019-10-25T09:16:54.939" v="223" actId="47"/>
        <pc:sldMkLst>
          <pc:docMk/>
          <pc:sldMk cId="3759035605" sldId="1393"/>
        </pc:sldMkLst>
      </pc:sldChg>
      <pc:sldChg chg="del">
        <pc:chgData name="Martin Hinshelwood" userId="ea9573be-3654-4a29-8abd-43d300baa351" providerId="ADAL" clId="{27EA73B1-A5AC-4FCD-9B1E-B77D53542B95}" dt="2019-10-20T21:04:33.626" v="24" actId="47"/>
        <pc:sldMkLst>
          <pc:docMk/>
          <pc:sldMk cId="3469069352" sldId="1428"/>
        </pc:sldMkLst>
      </pc:sldChg>
      <pc:sldChg chg="del">
        <pc:chgData name="Martin Hinshelwood" userId="ea9573be-3654-4a29-8abd-43d300baa351" providerId="ADAL" clId="{27EA73B1-A5AC-4FCD-9B1E-B77D53542B95}" dt="2019-10-20T21:04:33.626" v="24" actId="47"/>
        <pc:sldMkLst>
          <pc:docMk/>
          <pc:sldMk cId="824362683" sldId="1429"/>
        </pc:sldMkLst>
      </pc:sldChg>
      <pc:sldChg chg="del">
        <pc:chgData name="Martin Hinshelwood" userId="ea9573be-3654-4a29-8abd-43d300baa351" providerId="ADAL" clId="{27EA73B1-A5AC-4FCD-9B1E-B77D53542B95}" dt="2019-10-20T21:04:33.626" v="24" actId="47"/>
        <pc:sldMkLst>
          <pc:docMk/>
          <pc:sldMk cId="2194351115" sldId="1430"/>
        </pc:sldMkLst>
      </pc:sldChg>
      <pc:sldChg chg="del">
        <pc:chgData name="Martin Hinshelwood" userId="ea9573be-3654-4a29-8abd-43d300baa351" providerId="ADAL" clId="{27EA73B1-A5AC-4FCD-9B1E-B77D53542B95}" dt="2019-10-20T21:04:21.885" v="23" actId="47"/>
        <pc:sldMkLst>
          <pc:docMk/>
          <pc:sldMk cId="2192334716" sldId="1461"/>
        </pc:sldMkLst>
      </pc:sldChg>
      <pc:sldChg chg="del">
        <pc:chgData name="Martin Hinshelwood" userId="ea9573be-3654-4a29-8abd-43d300baa351" providerId="ADAL" clId="{27EA73B1-A5AC-4FCD-9B1E-B77D53542B95}" dt="2019-10-20T21:04:33.626" v="24" actId="47"/>
        <pc:sldMkLst>
          <pc:docMk/>
          <pc:sldMk cId="3538831210" sldId="1505"/>
        </pc:sldMkLst>
      </pc:sldChg>
      <pc:sldChg chg="del">
        <pc:chgData name="Martin Hinshelwood" userId="ea9573be-3654-4a29-8abd-43d300baa351" providerId="ADAL" clId="{27EA73B1-A5AC-4FCD-9B1E-B77D53542B95}" dt="2019-10-20T21:04:33.626" v="24" actId="47"/>
        <pc:sldMkLst>
          <pc:docMk/>
          <pc:sldMk cId="3861292312" sldId="1688"/>
        </pc:sldMkLst>
      </pc:sldChg>
      <pc:sldChg chg="del">
        <pc:chgData name="Martin Hinshelwood" userId="ea9573be-3654-4a29-8abd-43d300baa351" providerId="ADAL" clId="{27EA73B1-A5AC-4FCD-9B1E-B77D53542B95}" dt="2019-10-20T21:04:33.626" v="24" actId="47"/>
        <pc:sldMkLst>
          <pc:docMk/>
          <pc:sldMk cId="2999664204" sldId="1689"/>
        </pc:sldMkLst>
      </pc:sldChg>
      <pc:sldChg chg="add del">
        <pc:chgData name="Martin Hinshelwood" userId="ea9573be-3654-4a29-8abd-43d300baa351" providerId="ADAL" clId="{27EA73B1-A5AC-4FCD-9B1E-B77D53542B95}" dt="2019-10-25T09:59:06.496" v="242" actId="47"/>
        <pc:sldMkLst>
          <pc:docMk/>
          <pc:sldMk cId="4016017316" sldId="1694"/>
        </pc:sldMkLst>
      </pc:sldChg>
      <pc:sldChg chg="del">
        <pc:chgData name="Martin Hinshelwood" userId="ea9573be-3654-4a29-8abd-43d300baa351" providerId="ADAL" clId="{27EA73B1-A5AC-4FCD-9B1E-B77D53542B95}" dt="2019-10-20T21:04:33.626" v="24" actId="47"/>
        <pc:sldMkLst>
          <pc:docMk/>
          <pc:sldMk cId="3528620250" sldId="1706"/>
        </pc:sldMkLst>
      </pc:sldChg>
      <pc:sldChg chg="modSp add">
        <pc:chgData name="Martin Hinshelwood" userId="ea9573be-3654-4a29-8abd-43d300baa351" providerId="ADAL" clId="{27EA73B1-A5AC-4FCD-9B1E-B77D53542B95}" dt="2019-10-25T09:18:10.015" v="229" actId="27636"/>
        <pc:sldMkLst>
          <pc:docMk/>
          <pc:sldMk cId="1083041526" sldId="1741"/>
        </pc:sldMkLst>
        <pc:spChg chg="mod">
          <ac:chgData name="Martin Hinshelwood" userId="ea9573be-3654-4a29-8abd-43d300baa351" providerId="ADAL" clId="{27EA73B1-A5AC-4FCD-9B1E-B77D53542B95}" dt="2019-10-25T09:18:10.015" v="229" actId="27636"/>
          <ac:spMkLst>
            <pc:docMk/>
            <pc:sldMk cId="1083041526" sldId="1741"/>
            <ac:spMk id="2" creationId="{B68F3160-239E-451E-8348-0BD3D0A2550D}"/>
          </ac:spMkLst>
        </pc:spChg>
      </pc:sldChg>
      <pc:sldChg chg="del">
        <pc:chgData name="Martin Hinshelwood" userId="ea9573be-3654-4a29-8abd-43d300baa351" providerId="ADAL" clId="{27EA73B1-A5AC-4FCD-9B1E-B77D53542B95}" dt="2019-10-20T21:04:21.885" v="23" actId="47"/>
        <pc:sldMkLst>
          <pc:docMk/>
          <pc:sldMk cId="2365498433" sldId="1746"/>
        </pc:sldMkLst>
      </pc:sldChg>
      <pc:sldChg chg="del">
        <pc:chgData name="Martin Hinshelwood" userId="ea9573be-3654-4a29-8abd-43d300baa351" providerId="ADAL" clId="{27EA73B1-A5AC-4FCD-9B1E-B77D53542B95}" dt="2019-10-20T21:04:33.626" v="24" actId="47"/>
        <pc:sldMkLst>
          <pc:docMk/>
          <pc:sldMk cId="3603342084" sldId="1748"/>
        </pc:sldMkLst>
      </pc:sldChg>
      <pc:sldChg chg="del">
        <pc:chgData name="Martin Hinshelwood" userId="ea9573be-3654-4a29-8abd-43d300baa351" providerId="ADAL" clId="{27EA73B1-A5AC-4FCD-9B1E-B77D53542B95}" dt="2019-10-20T21:04:33.626" v="24" actId="47"/>
        <pc:sldMkLst>
          <pc:docMk/>
          <pc:sldMk cId="4067638371" sldId="1749"/>
        </pc:sldMkLst>
      </pc:sldChg>
      <pc:sldChg chg="del">
        <pc:chgData name="Martin Hinshelwood" userId="ea9573be-3654-4a29-8abd-43d300baa351" providerId="ADAL" clId="{27EA73B1-A5AC-4FCD-9B1E-B77D53542B95}" dt="2019-10-20T21:04:21.885" v="23" actId="47"/>
        <pc:sldMkLst>
          <pc:docMk/>
          <pc:sldMk cId="2985713129" sldId="3762"/>
        </pc:sldMkLst>
      </pc:sldChg>
      <pc:sldChg chg="del">
        <pc:chgData name="Martin Hinshelwood" userId="ea9573be-3654-4a29-8abd-43d300baa351" providerId="ADAL" clId="{27EA73B1-A5AC-4FCD-9B1E-B77D53542B95}" dt="2019-10-20T21:04:21.885" v="23" actId="47"/>
        <pc:sldMkLst>
          <pc:docMk/>
          <pc:sldMk cId="3475224389" sldId="3764"/>
        </pc:sldMkLst>
      </pc:sldChg>
      <pc:sldChg chg="del">
        <pc:chgData name="Martin Hinshelwood" userId="ea9573be-3654-4a29-8abd-43d300baa351" providerId="ADAL" clId="{27EA73B1-A5AC-4FCD-9B1E-B77D53542B95}" dt="2019-10-20T21:04:21.885" v="23" actId="47"/>
        <pc:sldMkLst>
          <pc:docMk/>
          <pc:sldMk cId="2426657170" sldId="3765"/>
        </pc:sldMkLst>
      </pc:sldChg>
      <pc:sldChg chg="del">
        <pc:chgData name="Martin Hinshelwood" userId="ea9573be-3654-4a29-8abd-43d300baa351" providerId="ADAL" clId="{27EA73B1-A5AC-4FCD-9B1E-B77D53542B95}" dt="2019-10-20T21:04:33.626" v="24" actId="47"/>
        <pc:sldMkLst>
          <pc:docMk/>
          <pc:sldMk cId="2525459001" sldId="3766"/>
        </pc:sldMkLst>
      </pc:sldChg>
      <pc:sldChg chg="del">
        <pc:chgData name="Martin Hinshelwood" userId="ea9573be-3654-4a29-8abd-43d300baa351" providerId="ADAL" clId="{27EA73B1-A5AC-4FCD-9B1E-B77D53542B95}" dt="2019-10-20T21:04:21.885" v="23" actId="47"/>
        <pc:sldMkLst>
          <pc:docMk/>
          <pc:sldMk cId="189309639" sldId="3772"/>
        </pc:sldMkLst>
      </pc:sldChg>
      <pc:sldChg chg="del">
        <pc:chgData name="Martin Hinshelwood" userId="ea9573be-3654-4a29-8abd-43d300baa351" providerId="ADAL" clId="{27EA73B1-A5AC-4FCD-9B1E-B77D53542B95}" dt="2019-10-20T21:04:33.626" v="24" actId="47"/>
        <pc:sldMkLst>
          <pc:docMk/>
          <pc:sldMk cId="1310466989" sldId="3773"/>
        </pc:sldMkLst>
      </pc:sldChg>
      <pc:sldChg chg="del">
        <pc:chgData name="Martin Hinshelwood" userId="ea9573be-3654-4a29-8abd-43d300baa351" providerId="ADAL" clId="{27EA73B1-A5AC-4FCD-9B1E-B77D53542B95}" dt="2019-10-20T21:04:21.885" v="23" actId="47"/>
        <pc:sldMkLst>
          <pc:docMk/>
          <pc:sldMk cId="2479393988" sldId="3774"/>
        </pc:sldMkLst>
      </pc:sldChg>
      <pc:sldChg chg="del">
        <pc:chgData name="Martin Hinshelwood" userId="ea9573be-3654-4a29-8abd-43d300baa351" providerId="ADAL" clId="{27EA73B1-A5AC-4FCD-9B1E-B77D53542B95}" dt="2019-10-20T21:04:21.885" v="23" actId="47"/>
        <pc:sldMkLst>
          <pc:docMk/>
          <pc:sldMk cId="176630938" sldId="3775"/>
        </pc:sldMkLst>
      </pc:sldChg>
      <pc:sldChg chg="del">
        <pc:chgData name="Martin Hinshelwood" userId="ea9573be-3654-4a29-8abd-43d300baa351" providerId="ADAL" clId="{27EA73B1-A5AC-4FCD-9B1E-B77D53542B95}" dt="2019-10-20T21:04:21.885" v="23" actId="47"/>
        <pc:sldMkLst>
          <pc:docMk/>
          <pc:sldMk cId="3462206409" sldId="3776"/>
        </pc:sldMkLst>
      </pc:sldChg>
      <pc:sldChg chg="del">
        <pc:chgData name="Martin Hinshelwood" userId="ea9573be-3654-4a29-8abd-43d300baa351" providerId="ADAL" clId="{27EA73B1-A5AC-4FCD-9B1E-B77D53542B95}" dt="2019-10-20T21:04:21.885" v="23" actId="47"/>
        <pc:sldMkLst>
          <pc:docMk/>
          <pc:sldMk cId="3408241331" sldId="3777"/>
        </pc:sldMkLst>
      </pc:sldChg>
      <pc:sldChg chg="del">
        <pc:chgData name="Martin Hinshelwood" userId="ea9573be-3654-4a29-8abd-43d300baa351" providerId="ADAL" clId="{27EA73B1-A5AC-4FCD-9B1E-B77D53542B95}" dt="2019-10-20T21:04:21.885" v="23" actId="47"/>
        <pc:sldMkLst>
          <pc:docMk/>
          <pc:sldMk cId="1533691585" sldId="3778"/>
        </pc:sldMkLst>
      </pc:sldChg>
      <pc:sldChg chg="addSp delSp modSp add del delAnim modAnim">
        <pc:chgData name="Martin Hinshelwood" userId="ea9573be-3654-4a29-8abd-43d300baa351" providerId="ADAL" clId="{27EA73B1-A5AC-4FCD-9B1E-B77D53542B95}" dt="2019-10-25T11:55:08.194" v="973"/>
        <pc:sldMkLst>
          <pc:docMk/>
          <pc:sldMk cId="1914171910" sldId="3779"/>
        </pc:sldMkLst>
        <pc:spChg chg="mod">
          <ac:chgData name="Martin Hinshelwood" userId="ea9573be-3654-4a29-8abd-43d300baa351" providerId="ADAL" clId="{27EA73B1-A5AC-4FCD-9B1E-B77D53542B95}" dt="2019-10-25T11:52:19.258" v="901" actId="20577"/>
          <ac:spMkLst>
            <pc:docMk/>
            <pc:sldMk cId="1914171910" sldId="3779"/>
            <ac:spMk id="3" creationId="{BA5E5104-3588-4750-B598-23C7F1119088}"/>
          </ac:spMkLst>
        </pc:spChg>
        <pc:spChg chg="add mod">
          <ac:chgData name="Martin Hinshelwood" userId="ea9573be-3654-4a29-8abd-43d300baa351" providerId="ADAL" clId="{27EA73B1-A5AC-4FCD-9B1E-B77D53542B95}" dt="2019-10-25T11:54:09.277" v="961" actId="5793"/>
          <ac:spMkLst>
            <pc:docMk/>
            <pc:sldMk cId="1914171910" sldId="3779"/>
            <ac:spMk id="4" creationId="{3FFF2F83-D1AD-4F72-B2E0-78F297BF0096}"/>
          </ac:spMkLst>
        </pc:spChg>
        <pc:spChg chg="mod">
          <ac:chgData name="Martin Hinshelwood" userId="ea9573be-3654-4a29-8abd-43d300baa351" providerId="ADAL" clId="{27EA73B1-A5AC-4FCD-9B1E-B77D53542B95}" dt="2019-10-25T11:52:23.730" v="912" actId="20577"/>
          <ac:spMkLst>
            <pc:docMk/>
            <pc:sldMk cId="1914171910" sldId="3779"/>
            <ac:spMk id="6" creationId="{D35802FA-E053-4B2D-B087-99E4F470541D}"/>
          </ac:spMkLst>
        </pc:spChg>
        <pc:spChg chg="mod">
          <ac:chgData name="Martin Hinshelwood" userId="ea9573be-3654-4a29-8abd-43d300baa351" providerId="ADAL" clId="{27EA73B1-A5AC-4FCD-9B1E-B77D53542B95}" dt="2019-10-25T11:52:31.368" v="932" actId="20577"/>
          <ac:spMkLst>
            <pc:docMk/>
            <pc:sldMk cId="1914171910" sldId="3779"/>
            <ac:spMk id="7" creationId="{717870CB-0150-4680-85C4-0072E011D4B6}"/>
          </ac:spMkLst>
        </pc:spChg>
        <pc:spChg chg="add mod">
          <ac:chgData name="Martin Hinshelwood" userId="ea9573be-3654-4a29-8abd-43d300baa351" providerId="ADAL" clId="{27EA73B1-A5AC-4FCD-9B1E-B77D53542B95}" dt="2019-10-25T11:53:03.671" v="943"/>
          <ac:spMkLst>
            <pc:docMk/>
            <pc:sldMk cId="1914171910" sldId="3779"/>
            <ac:spMk id="8" creationId="{BCEA92C4-8E12-46B4-8EE8-DF9589A4EB3B}"/>
          </ac:spMkLst>
        </pc:spChg>
        <pc:picChg chg="del">
          <ac:chgData name="Martin Hinshelwood" userId="ea9573be-3654-4a29-8abd-43d300baa351" providerId="ADAL" clId="{27EA73B1-A5AC-4FCD-9B1E-B77D53542B95}" dt="2019-10-25T11:52:35.113" v="934" actId="478"/>
          <ac:picMkLst>
            <pc:docMk/>
            <pc:sldMk cId="1914171910" sldId="3779"/>
            <ac:picMk id="9" creationId="{60CA4505-6D0B-4A24-BDB8-9D86F4BD9E83}"/>
          </ac:picMkLst>
        </pc:picChg>
        <pc:picChg chg="del">
          <ac:chgData name="Martin Hinshelwood" userId="ea9573be-3654-4a29-8abd-43d300baa351" providerId="ADAL" clId="{27EA73B1-A5AC-4FCD-9B1E-B77D53542B95}" dt="2019-10-25T11:52:33.398" v="933" actId="478"/>
          <ac:picMkLst>
            <pc:docMk/>
            <pc:sldMk cId="1914171910" sldId="3779"/>
            <ac:picMk id="11" creationId="{96C2D18F-5DD2-4FEF-9AC5-1E5BA5909913}"/>
          </ac:picMkLst>
        </pc:picChg>
      </pc:sldChg>
      <pc:sldChg chg="del">
        <pc:chgData name="Martin Hinshelwood" userId="ea9573be-3654-4a29-8abd-43d300baa351" providerId="ADAL" clId="{27EA73B1-A5AC-4FCD-9B1E-B77D53542B95}" dt="2019-10-20T21:04:33.626" v="24" actId="47"/>
        <pc:sldMkLst>
          <pc:docMk/>
          <pc:sldMk cId="1035913326" sldId="3830"/>
        </pc:sldMkLst>
      </pc:sldChg>
      <pc:sldChg chg="del">
        <pc:chgData name="Martin Hinshelwood" userId="ea9573be-3654-4a29-8abd-43d300baa351" providerId="ADAL" clId="{27EA73B1-A5AC-4FCD-9B1E-B77D53542B95}" dt="2019-10-20T21:04:21.885" v="23" actId="47"/>
        <pc:sldMkLst>
          <pc:docMk/>
          <pc:sldMk cId="3638047476" sldId="4723"/>
        </pc:sldMkLst>
      </pc:sldChg>
      <pc:sldChg chg="del">
        <pc:chgData name="Martin Hinshelwood" userId="ea9573be-3654-4a29-8abd-43d300baa351" providerId="ADAL" clId="{27EA73B1-A5AC-4FCD-9B1E-B77D53542B95}" dt="2019-10-20T21:04:21.885" v="23" actId="47"/>
        <pc:sldMkLst>
          <pc:docMk/>
          <pc:sldMk cId="2145480236" sldId="4724"/>
        </pc:sldMkLst>
      </pc:sldChg>
      <pc:sldChg chg="del">
        <pc:chgData name="Martin Hinshelwood" userId="ea9573be-3654-4a29-8abd-43d300baa351" providerId="ADAL" clId="{27EA73B1-A5AC-4FCD-9B1E-B77D53542B95}" dt="2019-10-20T21:04:21.885" v="23" actId="47"/>
        <pc:sldMkLst>
          <pc:docMk/>
          <pc:sldMk cId="1704398775" sldId="4725"/>
        </pc:sldMkLst>
      </pc:sldChg>
      <pc:sldChg chg="addSp delSp modSp del">
        <pc:chgData name="Martin Hinshelwood" userId="ea9573be-3654-4a29-8abd-43d300baa351" providerId="ADAL" clId="{27EA73B1-A5AC-4FCD-9B1E-B77D53542B95}" dt="2019-10-25T09:18:14.335" v="230" actId="47"/>
        <pc:sldMkLst>
          <pc:docMk/>
          <pc:sldMk cId="3375696587" sldId="4730"/>
        </pc:sldMkLst>
        <pc:spChg chg="mod">
          <ac:chgData name="Martin Hinshelwood" userId="ea9573be-3654-4a29-8abd-43d300baa351" providerId="ADAL" clId="{27EA73B1-A5AC-4FCD-9B1E-B77D53542B95}" dt="2019-10-20T21:05:04.240" v="59" actId="20577"/>
          <ac:spMkLst>
            <pc:docMk/>
            <pc:sldMk cId="3375696587" sldId="4730"/>
            <ac:spMk id="2" creationId="{DE93AF02-13C1-4C44-BB7F-D0B102F4A249}"/>
          </ac:spMkLst>
        </pc:spChg>
        <pc:spChg chg="mod">
          <ac:chgData name="Martin Hinshelwood" userId="ea9573be-3654-4a29-8abd-43d300baa351" providerId="ADAL" clId="{27EA73B1-A5AC-4FCD-9B1E-B77D53542B95}" dt="2019-10-20T21:08:45.343" v="214" actId="1076"/>
          <ac:spMkLst>
            <pc:docMk/>
            <pc:sldMk cId="3375696587" sldId="4730"/>
            <ac:spMk id="6" creationId="{143FBB90-9C0D-40A9-ACE6-32A7DDD28DFA}"/>
          </ac:spMkLst>
        </pc:spChg>
        <pc:spChg chg="mod">
          <ac:chgData name="Martin Hinshelwood" userId="ea9573be-3654-4a29-8abd-43d300baa351" providerId="ADAL" clId="{27EA73B1-A5AC-4FCD-9B1E-B77D53542B95}" dt="2019-10-20T21:10:41.009" v="220" actId="1076"/>
          <ac:spMkLst>
            <pc:docMk/>
            <pc:sldMk cId="3375696587" sldId="4730"/>
            <ac:spMk id="79" creationId="{9703B9D5-4C87-4EDD-92E5-042B71A06D4E}"/>
          </ac:spMkLst>
        </pc:spChg>
        <pc:grpChg chg="del">
          <ac:chgData name="Martin Hinshelwood" userId="ea9573be-3654-4a29-8abd-43d300baa351" providerId="ADAL" clId="{27EA73B1-A5AC-4FCD-9B1E-B77D53542B95}" dt="2019-10-20T21:08:51.583" v="216" actId="478"/>
          <ac:grpSpMkLst>
            <pc:docMk/>
            <pc:sldMk cId="3375696587" sldId="4730"/>
            <ac:grpSpMk id="226" creationId="{19B0575A-C3FD-4667-81A2-30B3919D4772}"/>
          </ac:grpSpMkLst>
        </pc:grpChg>
        <pc:grpChg chg="del">
          <ac:chgData name="Martin Hinshelwood" userId="ea9573be-3654-4a29-8abd-43d300baa351" providerId="ADAL" clId="{27EA73B1-A5AC-4FCD-9B1E-B77D53542B95}" dt="2019-10-20T21:08:49.335" v="215" actId="478"/>
          <ac:grpSpMkLst>
            <pc:docMk/>
            <pc:sldMk cId="3375696587" sldId="4730"/>
            <ac:grpSpMk id="288" creationId="{C6073244-EF75-46CF-81A7-AE5632EA175F}"/>
          </ac:grpSpMkLst>
        </pc:grpChg>
        <pc:grpChg chg="mod">
          <ac:chgData name="Martin Hinshelwood" userId="ea9573be-3654-4a29-8abd-43d300baa351" providerId="ADAL" clId="{27EA73B1-A5AC-4FCD-9B1E-B77D53542B95}" dt="2019-10-20T21:09:09.249" v="219" actId="571"/>
          <ac:grpSpMkLst>
            <pc:docMk/>
            <pc:sldMk cId="3375696587" sldId="4730"/>
            <ac:grpSpMk id="289" creationId="{766B5B9D-157A-4B68-A49E-9BAC3508C192}"/>
          </ac:grpSpMkLst>
        </pc:grpChg>
        <pc:graphicFrameChg chg="mod">
          <ac:chgData name="Martin Hinshelwood" userId="ea9573be-3654-4a29-8abd-43d300baa351" providerId="ADAL" clId="{27EA73B1-A5AC-4FCD-9B1E-B77D53542B95}" dt="2019-10-20T21:08:43.738" v="213"/>
          <ac:graphicFrameMkLst>
            <pc:docMk/>
            <pc:sldMk cId="3375696587" sldId="4730"/>
            <ac:graphicFrameMk id="4" creationId="{3A16E288-F038-419F-A00E-4E02F867F4B5}"/>
          </ac:graphicFrameMkLst>
        </pc:graphicFrameChg>
        <pc:graphicFrameChg chg="add mod">
          <ac:chgData name="Martin Hinshelwood" userId="ea9573be-3654-4a29-8abd-43d300baa351" providerId="ADAL" clId="{27EA73B1-A5AC-4FCD-9B1E-B77D53542B95}" dt="2019-10-20T21:09:09.249" v="219" actId="571"/>
          <ac:graphicFrameMkLst>
            <pc:docMk/>
            <pc:sldMk cId="3375696587" sldId="4730"/>
            <ac:graphicFrameMk id="81" creationId="{41C22ED4-049C-456D-80D8-93EC5E3A67E7}"/>
          </ac:graphicFrameMkLst>
        </pc:graphicFrameChg>
        <pc:picChg chg="del">
          <ac:chgData name="Martin Hinshelwood" userId="ea9573be-3654-4a29-8abd-43d300baa351" providerId="ADAL" clId="{27EA73B1-A5AC-4FCD-9B1E-B77D53542B95}" dt="2019-10-20T21:08:51.583" v="216" actId="478"/>
          <ac:picMkLst>
            <pc:docMk/>
            <pc:sldMk cId="3375696587" sldId="4730"/>
            <ac:picMk id="14" creationId="{1880CEC6-1209-4C9C-9783-E5CF8A26DC40}"/>
          </ac:picMkLst>
        </pc:picChg>
      </pc:sldChg>
      <pc:sldChg chg="del">
        <pc:chgData name="Martin Hinshelwood" userId="ea9573be-3654-4a29-8abd-43d300baa351" providerId="ADAL" clId="{27EA73B1-A5AC-4FCD-9B1E-B77D53542B95}" dt="2019-10-20T21:04:33.626" v="24" actId="47"/>
        <pc:sldMkLst>
          <pc:docMk/>
          <pc:sldMk cId="1093865288" sldId="4731"/>
        </pc:sldMkLst>
      </pc:sldChg>
      <pc:sldChg chg="del">
        <pc:chgData name="Martin Hinshelwood" userId="ea9573be-3654-4a29-8abd-43d300baa351" providerId="ADAL" clId="{27EA73B1-A5AC-4FCD-9B1E-B77D53542B95}" dt="2019-10-20T21:04:33.626" v="24" actId="47"/>
        <pc:sldMkLst>
          <pc:docMk/>
          <pc:sldMk cId="1882722132" sldId="4733"/>
        </pc:sldMkLst>
      </pc:sldChg>
      <pc:sldChg chg="del">
        <pc:chgData name="Martin Hinshelwood" userId="ea9573be-3654-4a29-8abd-43d300baa351" providerId="ADAL" clId="{27EA73B1-A5AC-4FCD-9B1E-B77D53542B95}" dt="2019-10-20T21:04:33.626" v="24" actId="47"/>
        <pc:sldMkLst>
          <pc:docMk/>
          <pc:sldMk cId="1546854412" sldId="4734"/>
        </pc:sldMkLst>
      </pc:sldChg>
      <pc:sldChg chg="del">
        <pc:chgData name="Martin Hinshelwood" userId="ea9573be-3654-4a29-8abd-43d300baa351" providerId="ADAL" clId="{27EA73B1-A5AC-4FCD-9B1E-B77D53542B95}" dt="2019-10-20T21:04:33.626" v="24" actId="47"/>
        <pc:sldMkLst>
          <pc:docMk/>
          <pc:sldMk cId="4024381456" sldId="4735"/>
        </pc:sldMkLst>
      </pc:sldChg>
      <pc:sldChg chg="del">
        <pc:chgData name="Martin Hinshelwood" userId="ea9573be-3654-4a29-8abd-43d300baa351" providerId="ADAL" clId="{27EA73B1-A5AC-4FCD-9B1E-B77D53542B95}" dt="2019-10-20T21:04:33.626" v="24" actId="47"/>
        <pc:sldMkLst>
          <pc:docMk/>
          <pc:sldMk cId="430194760" sldId="4736"/>
        </pc:sldMkLst>
      </pc:sldChg>
      <pc:sldChg chg="del">
        <pc:chgData name="Martin Hinshelwood" userId="ea9573be-3654-4a29-8abd-43d300baa351" providerId="ADAL" clId="{27EA73B1-A5AC-4FCD-9B1E-B77D53542B95}" dt="2019-10-20T21:04:33.626" v="24" actId="47"/>
        <pc:sldMkLst>
          <pc:docMk/>
          <pc:sldMk cId="1443945190" sldId="4737"/>
        </pc:sldMkLst>
      </pc:sldChg>
      <pc:sldChg chg="del">
        <pc:chgData name="Martin Hinshelwood" userId="ea9573be-3654-4a29-8abd-43d300baa351" providerId="ADAL" clId="{27EA73B1-A5AC-4FCD-9B1E-B77D53542B95}" dt="2019-10-20T21:04:33.626" v="24" actId="47"/>
        <pc:sldMkLst>
          <pc:docMk/>
          <pc:sldMk cId="843005071" sldId="4739"/>
        </pc:sldMkLst>
      </pc:sldChg>
      <pc:sldChg chg="del">
        <pc:chgData name="Martin Hinshelwood" userId="ea9573be-3654-4a29-8abd-43d300baa351" providerId="ADAL" clId="{27EA73B1-A5AC-4FCD-9B1E-B77D53542B95}" dt="2019-10-20T21:04:33.626" v="24" actId="47"/>
        <pc:sldMkLst>
          <pc:docMk/>
          <pc:sldMk cId="2929601099" sldId="4740"/>
        </pc:sldMkLst>
      </pc:sldChg>
      <pc:sldChg chg="del">
        <pc:chgData name="Martin Hinshelwood" userId="ea9573be-3654-4a29-8abd-43d300baa351" providerId="ADAL" clId="{27EA73B1-A5AC-4FCD-9B1E-B77D53542B95}" dt="2019-10-20T21:04:33.626" v="24" actId="47"/>
        <pc:sldMkLst>
          <pc:docMk/>
          <pc:sldMk cId="2874455588" sldId="4741"/>
        </pc:sldMkLst>
      </pc:sldChg>
      <pc:sldChg chg="del">
        <pc:chgData name="Martin Hinshelwood" userId="ea9573be-3654-4a29-8abd-43d300baa351" providerId="ADAL" clId="{27EA73B1-A5AC-4FCD-9B1E-B77D53542B95}" dt="2019-10-20T21:04:33.626" v="24" actId="47"/>
        <pc:sldMkLst>
          <pc:docMk/>
          <pc:sldMk cId="1061161336" sldId="4742"/>
        </pc:sldMkLst>
      </pc:sldChg>
      <pc:sldChg chg="del">
        <pc:chgData name="Martin Hinshelwood" userId="ea9573be-3654-4a29-8abd-43d300baa351" providerId="ADAL" clId="{27EA73B1-A5AC-4FCD-9B1E-B77D53542B95}" dt="2019-10-20T21:04:33.626" v="24" actId="47"/>
        <pc:sldMkLst>
          <pc:docMk/>
          <pc:sldMk cId="4100444105" sldId="4743"/>
        </pc:sldMkLst>
      </pc:sldChg>
      <pc:sldChg chg="del">
        <pc:chgData name="Martin Hinshelwood" userId="ea9573be-3654-4a29-8abd-43d300baa351" providerId="ADAL" clId="{27EA73B1-A5AC-4FCD-9B1E-B77D53542B95}" dt="2019-10-20T21:04:33.626" v="24" actId="47"/>
        <pc:sldMkLst>
          <pc:docMk/>
          <pc:sldMk cId="3578740198" sldId="4745"/>
        </pc:sldMkLst>
      </pc:sldChg>
      <pc:sldChg chg="del">
        <pc:chgData name="Martin Hinshelwood" userId="ea9573be-3654-4a29-8abd-43d300baa351" providerId="ADAL" clId="{27EA73B1-A5AC-4FCD-9B1E-B77D53542B95}" dt="2019-10-20T21:04:33.626" v="24" actId="47"/>
        <pc:sldMkLst>
          <pc:docMk/>
          <pc:sldMk cId="1682990503" sldId="4748"/>
        </pc:sldMkLst>
      </pc:sldChg>
      <pc:sldChg chg="del">
        <pc:chgData name="Martin Hinshelwood" userId="ea9573be-3654-4a29-8abd-43d300baa351" providerId="ADAL" clId="{27EA73B1-A5AC-4FCD-9B1E-B77D53542B95}" dt="2019-10-20T21:04:33.626" v="24" actId="47"/>
        <pc:sldMkLst>
          <pc:docMk/>
          <pc:sldMk cId="2761661368" sldId="4749"/>
        </pc:sldMkLst>
      </pc:sldChg>
      <pc:sldChg chg="del">
        <pc:chgData name="Martin Hinshelwood" userId="ea9573be-3654-4a29-8abd-43d300baa351" providerId="ADAL" clId="{27EA73B1-A5AC-4FCD-9B1E-B77D53542B95}" dt="2019-10-20T21:04:33.626" v="24" actId="47"/>
        <pc:sldMkLst>
          <pc:docMk/>
          <pc:sldMk cId="2719224222" sldId="4750"/>
        </pc:sldMkLst>
      </pc:sldChg>
      <pc:sldChg chg="del">
        <pc:chgData name="Martin Hinshelwood" userId="ea9573be-3654-4a29-8abd-43d300baa351" providerId="ADAL" clId="{27EA73B1-A5AC-4FCD-9B1E-B77D53542B95}" dt="2019-10-20T21:04:33.626" v="24" actId="47"/>
        <pc:sldMkLst>
          <pc:docMk/>
          <pc:sldMk cId="2460538886" sldId="4752"/>
        </pc:sldMkLst>
      </pc:sldChg>
      <pc:sldChg chg="del">
        <pc:chgData name="Martin Hinshelwood" userId="ea9573be-3654-4a29-8abd-43d300baa351" providerId="ADAL" clId="{27EA73B1-A5AC-4FCD-9B1E-B77D53542B95}" dt="2019-10-20T21:04:33.626" v="24" actId="47"/>
        <pc:sldMkLst>
          <pc:docMk/>
          <pc:sldMk cId="2687580969" sldId="4753"/>
        </pc:sldMkLst>
      </pc:sldChg>
      <pc:sldChg chg="del">
        <pc:chgData name="Martin Hinshelwood" userId="ea9573be-3654-4a29-8abd-43d300baa351" providerId="ADAL" clId="{27EA73B1-A5AC-4FCD-9B1E-B77D53542B95}" dt="2019-10-20T21:04:33.626" v="24" actId="47"/>
        <pc:sldMkLst>
          <pc:docMk/>
          <pc:sldMk cId="3953866605" sldId="4754"/>
        </pc:sldMkLst>
      </pc:sldChg>
      <pc:sldChg chg="del">
        <pc:chgData name="Martin Hinshelwood" userId="ea9573be-3654-4a29-8abd-43d300baa351" providerId="ADAL" clId="{27EA73B1-A5AC-4FCD-9B1E-B77D53542B95}" dt="2019-10-20T21:04:33.626" v="24" actId="47"/>
        <pc:sldMkLst>
          <pc:docMk/>
          <pc:sldMk cId="2224824285" sldId="4755"/>
        </pc:sldMkLst>
      </pc:sldChg>
      <pc:sldChg chg="del">
        <pc:chgData name="Martin Hinshelwood" userId="ea9573be-3654-4a29-8abd-43d300baa351" providerId="ADAL" clId="{27EA73B1-A5AC-4FCD-9B1E-B77D53542B95}" dt="2019-10-20T21:04:33.626" v="24" actId="47"/>
        <pc:sldMkLst>
          <pc:docMk/>
          <pc:sldMk cId="2020590495" sldId="4758"/>
        </pc:sldMkLst>
      </pc:sldChg>
      <pc:sldChg chg="del">
        <pc:chgData name="Martin Hinshelwood" userId="ea9573be-3654-4a29-8abd-43d300baa351" providerId="ADAL" clId="{27EA73B1-A5AC-4FCD-9B1E-B77D53542B95}" dt="2019-10-20T21:04:33.626" v="24" actId="47"/>
        <pc:sldMkLst>
          <pc:docMk/>
          <pc:sldMk cId="2460142908" sldId="4759"/>
        </pc:sldMkLst>
      </pc:sldChg>
      <pc:sldChg chg="del">
        <pc:chgData name="Martin Hinshelwood" userId="ea9573be-3654-4a29-8abd-43d300baa351" providerId="ADAL" clId="{27EA73B1-A5AC-4FCD-9B1E-B77D53542B95}" dt="2019-10-20T21:04:33.626" v="24" actId="47"/>
        <pc:sldMkLst>
          <pc:docMk/>
          <pc:sldMk cId="1093627817" sldId="4760"/>
        </pc:sldMkLst>
      </pc:sldChg>
      <pc:sldChg chg="del">
        <pc:chgData name="Martin Hinshelwood" userId="ea9573be-3654-4a29-8abd-43d300baa351" providerId="ADAL" clId="{27EA73B1-A5AC-4FCD-9B1E-B77D53542B95}" dt="2019-10-20T21:04:33.626" v="24" actId="47"/>
        <pc:sldMkLst>
          <pc:docMk/>
          <pc:sldMk cId="3606990354" sldId="4761"/>
        </pc:sldMkLst>
      </pc:sldChg>
      <pc:sldChg chg="del">
        <pc:chgData name="Martin Hinshelwood" userId="ea9573be-3654-4a29-8abd-43d300baa351" providerId="ADAL" clId="{27EA73B1-A5AC-4FCD-9B1E-B77D53542B95}" dt="2019-10-20T21:04:33.626" v="24" actId="47"/>
        <pc:sldMkLst>
          <pc:docMk/>
          <pc:sldMk cId="1926948393" sldId="4762"/>
        </pc:sldMkLst>
      </pc:sldChg>
      <pc:sldChg chg="del">
        <pc:chgData name="Martin Hinshelwood" userId="ea9573be-3654-4a29-8abd-43d300baa351" providerId="ADAL" clId="{27EA73B1-A5AC-4FCD-9B1E-B77D53542B95}" dt="2019-10-20T21:04:33.626" v="24" actId="47"/>
        <pc:sldMkLst>
          <pc:docMk/>
          <pc:sldMk cId="3012809524" sldId="4764"/>
        </pc:sldMkLst>
      </pc:sldChg>
      <pc:sldChg chg="del">
        <pc:chgData name="Martin Hinshelwood" userId="ea9573be-3654-4a29-8abd-43d300baa351" providerId="ADAL" clId="{27EA73B1-A5AC-4FCD-9B1E-B77D53542B95}" dt="2019-10-20T21:04:33.626" v="24" actId="47"/>
        <pc:sldMkLst>
          <pc:docMk/>
          <pc:sldMk cId="1713931877" sldId="4765"/>
        </pc:sldMkLst>
      </pc:sldChg>
      <pc:sldChg chg="del">
        <pc:chgData name="Martin Hinshelwood" userId="ea9573be-3654-4a29-8abd-43d300baa351" providerId="ADAL" clId="{27EA73B1-A5AC-4FCD-9B1E-B77D53542B95}" dt="2019-10-20T21:04:33.626" v="24" actId="47"/>
        <pc:sldMkLst>
          <pc:docMk/>
          <pc:sldMk cId="3508747220" sldId="4766"/>
        </pc:sldMkLst>
      </pc:sldChg>
      <pc:sldChg chg="del">
        <pc:chgData name="Martin Hinshelwood" userId="ea9573be-3654-4a29-8abd-43d300baa351" providerId="ADAL" clId="{27EA73B1-A5AC-4FCD-9B1E-B77D53542B95}" dt="2019-10-20T21:04:33.626" v="24" actId="47"/>
        <pc:sldMkLst>
          <pc:docMk/>
          <pc:sldMk cId="1899503478" sldId="4767"/>
        </pc:sldMkLst>
      </pc:sldChg>
      <pc:sldChg chg="del">
        <pc:chgData name="Martin Hinshelwood" userId="ea9573be-3654-4a29-8abd-43d300baa351" providerId="ADAL" clId="{27EA73B1-A5AC-4FCD-9B1E-B77D53542B95}" dt="2019-10-20T21:04:33.626" v="24" actId="47"/>
        <pc:sldMkLst>
          <pc:docMk/>
          <pc:sldMk cId="437137280" sldId="4768"/>
        </pc:sldMkLst>
      </pc:sldChg>
      <pc:sldChg chg="del">
        <pc:chgData name="Martin Hinshelwood" userId="ea9573be-3654-4a29-8abd-43d300baa351" providerId="ADAL" clId="{27EA73B1-A5AC-4FCD-9B1E-B77D53542B95}" dt="2019-10-20T21:04:33.626" v="24" actId="47"/>
        <pc:sldMkLst>
          <pc:docMk/>
          <pc:sldMk cId="3483531200" sldId="4769"/>
        </pc:sldMkLst>
      </pc:sldChg>
      <pc:sldChg chg="del">
        <pc:chgData name="Martin Hinshelwood" userId="ea9573be-3654-4a29-8abd-43d300baa351" providerId="ADAL" clId="{27EA73B1-A5AC-4FCD-9B1E-B77D53542B95}" dt="2019-10-20T21:04:33.626" v="24" actId="47"/>
        <pc:sldMkLst>
          <pc:docMk/>
          <pc:sldMk cId="159329435" sldId="4771"/>
        </pc:sldMkLst>
      </pc:sldChg>
      <pc:sldChg chg="del">
        <pc:chgData name="Martin Hinshelwood" userId="ea9573be-3654-4a29-8abd-43d300baa351" providerId="ADAL" clId="{27EA73B1-A5AC-4FCD-9B1E-B77D53542B95}" dt="2019-10-20T21:04:21.885" v="23" actId="47"/>
        <pc:sldMkLst>
          <pc:docMk/>
          <pc:sldMk cId="3015764883" sldId="4785"/>
        </pc:sldMkLst>
      </pc:sldChg>
      <pc:sldChg chg="del">
        <pc:chgData name="Martin Hinshelwood" userId="ea9573be-3654-4a29-8abd-43d300baa351" providerId="ADAL" clId="{27EA73B1-A5AC-4FCD-9B1E-B77D53542B95}" dt="2019-10-20T21:04:21.885" v="23" actId="47"/>
        <pc:sldMkLst>
          <pc:docMk/>
          <pc:sldMk cId="3654472301" sldId="4825"/>
        </pc:sldMkLst>
      </pc:sldChg>
      <pc:sldChg chg="modSp add">
        <pc:chgData name="Martin Hinshelwood" userId="ea9573be-3654-4a29-8abd-43d300baa351" providerId="ADAL" clId="{27EA73B1-A5AC-4FCD-9B1E-B77D53542B95}" dt="2019-10-25T09:17:36.894" v="226" actId="27636"/>
        <pc:sldMkLst>
          <pc:docMk/>
          <pc:sldMk cId="3517034655" sldId="4892"/>
        </pc:sldMkLst>
        <pc:spChg chg="mod">
          <ac:chgData name="Martin Hinshelwood" userId="ea9573be-3654-4a29-8abd-43d300baa351" providerId="ADAL" clId="{27EA73B1-A5AC-4FCD-9B1E-B77D53542B95}" dt="2019-10-25T09:17:36.894" v="226" actId="27636"/>
          <ac:spMkLst>
            <pc:docMk/>
            <pc:sldMk cId="3517034655" sldId="4892"/>
            <ac:spMk id="2" creationId="{FE33E449-E4BE-47E1-A0FC-4A46BAECBEAE}"/>
          </ac:spMkLst>
        </pc:spChg>
      </pc:sldChg>
      <pc:sldChg chg="del">
        <pc:chgData name="Martin Hinshelwood" userId="ea9573be-3654-4a29-8abd-43d300baa351" providerId="ADAL" clId="{27EA73B1-A5AC-4FCD-9B1E-B77D53542B95}" dt="2019-10-20T21:04:33.626" v="24" actId="47"/>
        <pc:sldMkLst>
          <pc:docMk/>
          <pc:sldMk cId="2288846059" sldId="4894"/>
        </pc:sldMkLst>
      </pc:sldChg>
      <pc:sldChg chg="del">
        <pc:chgData name="Martin Hinshelwood" userId="ea9573be-3654-4a29-8abd-43d300baa351" providerId="ADAL" clId="{27EA73B1-A5AC-4FCD-9B1E-B77D53542B95}" dt="2019-10-25T10:44:51.818" v="488" actId="47"/>
        <pc:sldMkLst>
          <pc:docMk/>
          <pc:sldMk cId="3712433254" sldId="4933"/>
        </pc:sldMkLst>
      </pc:sldChg>
      <pc:sldChg chg="add del">
        <pc:chgData name="Martin Hinshelwood" userId="ea9573be-3654-4a29-8abd-43d300baa351" providerId="ADAL" clId="{27EA73B1-A5AC-4FCD-9B1E-B77D53542B95}" dt="2019-10-25T10:14:11.814" v="404" actId="47"/>
        <pc:sldMkLst>
          <pc:docMk/>
          <pc:sldMk cId="2846035886" sldId="5001"/>
        </pc:sldMkLst>
      </pc:sldChg>
      <pc:sldChg chg="modSp add del">
        <pc:chgData name="Martin Hinshelwood" userId="ea9573be-3654-4a29-8abd-43d300baa351" providerId="ADAL" clId="{27EA73B1-A5AC-4FCD-9B1E-B77D53542B95}" dt="2019-10-25T12:03:16.969" v="1009" actId="47"/>
        <pc:sldMkLst>
          <pc:docMk/>
          <pc:sldMk cId="4176088455" sldId="5002"/>
        </pc:sldMkLst>
        <pc:spChg chg="mod">
          <ac:chgData name="Martin Hinshelwood" userId="ea9573be-3654-4a29-8abd-43d300baa351" providerId="ADAL" clId="{27EA73B1-A5AC-4FCD-9B1E-B77D53542B95}" dt="2019-10-25T11:52:11.103" v="876"/>
          <ac:spMkLst>
            <pc:docMk/>
            <pc:sldMk cId="4176088455" sldId="5002"/>
            <ac:spMk id="3" creationId="{EE2C7663-EEE6-4D5E-A0DF-8C061FFDB291}"/>
          </ac:spMkLst>
        </pc:spChg>
        <pc:graphicFrameChg chg="mod modGraphic">
          <ac:chgData name="Martin Hinshelwood" userId="ea9573be-3654-4a29-8abd-43d300baa351" providerId="ADAL" clId="{27EA73B1-A5AC-4FCD-9B1E-B77D53542B95}" dt="2019-10-25T11:53:32.159" v="950"/>
          <ac:graphicFrameMkLst>
            <pc:docMk/>
            <pc:sldMk cId="4176088455" sldId="5002"/>
            <ac:graphicFrameMk id="4" creationId="{85900A49-E90E-486D-A123-95A46DEE743B}"/>
          </ac:graphicFrameMkLst>
        </pc:graphicFrameChg>
      </pc:sldChg>
      <pc:sldChg chg="modSp add modAnim">
        <pc:chgData name="Martin Hinshelwood" userId="ea9573be-3654-4a29-8abd-43d300baa351" providerId="ADAL" clId="{27EA73B1-A5AC-4FCD-9B1E-B77D53542B95}" dt="2019-10-25T11:01:44.526" v="576"/>
        <pc:sldMkLst>
          <pc:docMk/>
          <pc:sldMk cId="4224680663" sldId="5004"/>
        </pc:sldMkLst>
        <pc:spChg chg="mod">
          <ac:chgData name="Martin Hinshelwood" userId="ea9573be-3654-4a29-8abd-43d300baa351" providerId="ADAL" clId="{27EA73B1-A5AC-4FCD-9B1E-B77D53542B95}" dt="2019-10-25T11:01:09.087" v="569" actId="27636"/>
          <ac:spMkLst>
            <pc:docMk/>
            <pc:sldMk cId="4224680663" sldId="5004"/>
            <ac:spMk id="2" creationId="{841C6850-F5C0-4FD2-9A0D-BD17F7A7EDC2}"/>
          </ac:spMkLst>
        </pc:spChg>
        <pc:spChg chg="mod">
          <ac:chgData name="Martin Hinshelwood" userId="ea9573be-3654-4a29-8abd-43d300baa351" providerId="ADAL" clId="{27EA73B1-A5AC-4FCD-9B1E-B77D53542B95}" dt="2019-10-25T10:44:32.599" v="486" actId="20577"/>
          <ac:spMkLst>
            <pc:docMk/>
            <pc:sldMk cId="4224680663" sldId="5004"/>
            <ac:spMk id="3" creationId="{5791D69E-C06B-4354-98F8-C8D1344641FA}"/>
          </ac:spMkLst>
        </pc:spChg>
      </pc:sldChg>
      <pc:sldChg chg="addSp delSp modSp add modTransition">
        <pc:chgData name="Martin Hinshelwood" userId="ea9573be-3654-4a29-8abd-43d300baa351" providerId="ADAL" clId="{27EA73B1-A5AC-4FCD-9B1E-B77D53542B95}" dt="2019-10-25T11:35:27.716" v="685"/>
        <pc:sldMkLst>
          <pc:docMk/>
          <pc:sldMk cId="2254646929" sldId="5006"/>
        </pc:sldMkLst>
        <pc:spChg chg="add mod">
          <ac:chgData name="Martin Hinshelwood" userId="ea9573be-3654-4a29-8abd-43d300baa351" providerId="ADAL" clId="{27EA73B1-A5AC-4FCD-9B1E-B77D53542B95}" dt="2019-10-25T11:35:23.434" v="683" actId="21"/>
          <ac:spMkLst>
            <pc:docMk/>
            <pc:sldMk cId="2254646929" sldId="5006"/>
            <ac:spMk id="2" creationId="{E460A8D2-0256-40D0-B3C2-8C17221A6EC3}"/>
          </ac:spMkLst>
        </pc:spChg>
        <pc:spChg chg="del mod">
          <ac:chgData name="Martin Hinshelwood" userId="ea9573be-3654-4a29-8abd-43d300baa351" providerId="ADAL" clId="{27EA73B1-A5AC-4FCD-9B1E-B77D53542B95}" dt="2019-10-25T11:35:27.716" v="685"/>
          <ac:spMkLst>
            <pc:docMk/>
            <pc:sldMk cId="2254646929" sldId="5006"/>
            <ac:spMk id="3" creationId="{316A97F8-E79B-4FE4-912C-BF3520AC1226}"/>
          </ac:spMkLst>
        </pc:spChg>
        <pc:spChg chg="add del mod">
          <ac:chgData name="Martin Hinshelwood" userId="ea9573be-3654-4a29-8abd-43d300baa351" providerId="ADAL" clId="{27EA73B1-A5AC-4FCD-9B1E-B77D53542B95}" dt="2019-10-25T11:35:27.716" v="685"/>
          <ac:spMkLst>
            <pc:docMk/>
            <pc:sldMk cId="2254646929" sldId="5006"/>
            <ac:spMk id="4" creationId="{E2DF2A07-2B55-4B8D-AE2B-35A8A3918EA4}"/>
          </ac:spMkLst>
        </pc:spChg>
        <pc:spChg chg="del mod">
          <ac:chgData name="Martin Hinshelwood" userId="ea9573be-3654-4a29-8abd-43d300baa351" providerId="ADAL" clId="{27EA73B1-A5AC-4FCD-9B1E-B77D53542B95}" dt="2019-10-25T11:34:18.275" v="659"/>
          <ac:spMkLst>
            <pc:docMk/>
            <pc:sldMk cId="2254646929" sldId="5006"/>
            <ac:spMk id="7" creationId="{269745FD-D1C7-40DF-8CE5-9A51CBDE15BA}"/>
          </ac:spMkLst>
        </pc:spChg>
        <pc:spChg chg="del mod">
          <ac:chgData name="Martin Hinshelwood" userId="ea9573be-3654-4a29-8abd-43d300baa351" providerId="ADAL" clId="{27EA73B1-A5AC-4FCD-9B1E-B77D53542B95}" dt="2019-10-25T11:15:14.273" v="583"/>
          <ac:spMkLst>
            <pc:docMk/>
            <pc:sldMk cId="2254646929" sldId="5006"/>
            <ac:spMk id="8" creationId="{FFCD3307-621B-4341-A386-67A04DFA2FD5}"/>
          </ac:spMkLst>
        </pc:spChg>
        <pc:spChg chg="del mod">
          <ac:chgData name="Martin Hinshelwood" userId="ea9573be-3654-4a29-8abd-43d300baa351" providerId="ADAL" clId="{27EA73B1-A5AC-4FCD-9B1E-B77D53542B95}" dt="2019-10-25T11:33:51.382" v="646"/>
          <ac:spMkLst>
            <pc:docMk/>
            <pc:sldMk cId="2254646929" sldId="5006"/>
            <ac:spMk id="9" creationId="{87E8FD16-50CE-488D-9830-4520E3F88F55}"/>
          </ac:spMkLst>
        </pc:spChg>
        <pc:spChg chg="del mod">
          <ac:chgData name="Martin Hinshelwood" userId="ea9573be-3654-4a29-8abd-43d300baa351" providerId="ADAL" clId="{27EA73B1-A5AC-4FCD-9B1E-B77D53542B95}" dt="2019-10-25T11:34:05.271" v="653"/>
          <ac:spMkLst>
            <pc:docMk/>
            <pc:sldMk cId="2254646929" sldId="5006"/>
            <ac:spMk id="10" creationId="{DAC00A67-467C-49A7-A031-E29E919985E5}"/>
          </ac:spMkLst>
        </pc:spChg>
        <pc:spChg chg="del mod">
          <ac:chgData name="Martin Hinshelwood" userId="ea9573be-3654-4a29-8abd-43d300baa351" providerId="ADAL" clId="{27EA73B1-A5AC-4FCD-9B1E-B77D53542B95}" dt="2019-10-25T11:33:51.380" v="644"/>
          <ac:spMkLst>
            <pc:docMk/>
            <pc:sldMk cId="2254646929" sldId="5006"/>
            <ac:spMk id="11" creationId="{30DD58E3-7C81-45F8-B1DD-ED940611946A}"/>
          </ac:spMkLst>
        </pc:spChg>
        <pc:spChg chg="del mod">
          <ac:chgData name="Martin Hinshelwood" userId="ea9573be-3654-4a29-8abd-43d300baa351" providerId="ADAL" clId="{27EA73B1-A5AC-4FCD-9B1E-B77D53542B95}" dt="2019-10-25T11:34:26.019" v="664"/>
          <ac:spMkLst>
            <pc:docMk/>
            <pc:sldMk cId="2254646929" sldId="5006"/>
            <ac:spMk id="12" creationId="{4D495DD1-3D30-4391-AB80-CA76530C1745}"/>
          </ac:spMkLst>
        </pc:spChg>
        <pc:spChg chg="del mod">
          <ac:chgData name="Martin Hinshelwood" userId="ea9573be-3654-4a29-8abd-43d300baa351" providerId="ADAL" clId="{27EA73B1-A5AC-4FCD-9B1E-B77D53542B95}" dt="2019-10-25T11:35:25.996" v="684"/>
          <ac:spMkLst>
            <pc:docMk/>
            <pc:sldMk cId="2254646929" sldId="5006"/>
            <ac:spMk id="13" creationId="{F0BBFB11-2781-4CA6-B6A0-45BE1148DAA0}"/>
          </ac:spMkLst>
        </pc:spChg>
      </pc:sldChg>
      <pc:sldChg chg="del">
        <pc:chgData name="Martin Hinshelwood" userId="ea9573be-3654-4a29-8abd-43d300baa351" providerId="ADAL" clId="{27EA73B1-A5AC-4FCD-9B1E-B77D53542B95}" dt="2019-10-20T21:04:21.885" v="23" actId="47"/>
        <pc:sldMkLst>
          <pc:docMk/>
          <pc:sldMk cId="1548174627" sldId="5012"/>
        </pc:sldMkLst>
      </pc:sldChg>
      <pc:sldChg chg="del">
        <pc:chgData name="Martin Hinshelwood" userId="ea9573be-3654-4a29-8abd-43d300baa351" providerId="ADAL" clId="{27EA73B1-A5AC-4FCD-9B1E-B77D53542B95}" dt="2019-10-20T21:04:33.626" v="24" actId="47"/>
        <pc:sldMkLst>
          <pc:docMk/>
          <pc:sldMk cId="2793736829" sldId="5013"/>
        </pc:sldMkLst>
      </pc:sldChg>
      <pc:sldChg chg="del">
        <pc:chgData name="Martin Hinshelwood" userId="ea9573be-3654-4a29-8abd-43d300baa351" providerId="ADAL" clId="{27EA73B1-A5AC-4FCD-9B1E-B77D53542B95}" dt="2019-10-20T21:04:21.885" v="23" actId="47"/>
        <pc:sldMkLst>
          <pc:docMk/>
          <pc:sldMk cId="3817043506" sldId="5014"/>
        </pc:sldMkLst>
      </pc:sldChg>
      <pc:sldChg chg="add">
        <pc:chgData name="Martin Hinshelwood" userId="ea9573be-3654-4a29-8abd-43d300baa351" providerId="ADAL" clId="{27EA73B1-A5AC-4FCD-9B1E-B77D53542B95}" dt="2019-10-25T09:16:52.711" v="222"/>
        <pc:sldMkLst>
          <pc:docMk/>
          <pc:sldMk cId="1832504773" sldId="5015"/>
        </pc:sldMkLst>
      </pc:sldChg>
      <pc:sldChg chg="addSp modSp add ord">
        <pc:chgData name="Martin Hinshelwood" userId="ea9573be-3654-4a29-8abd-43d300baa351" providerId="ADAL" clId="{27EA73B1-A5AC-4FCD-9B1E-B77D53542B95}" dt="2019-10-25T10:13:12.892" v="401"/>
        <pc:sldMkLst>
          <pc:docMk/>
          <pc:sldMk cId="4036245599" sldId="5016"/>
        </pc:sldMkLst>
        <pc:picChg chg="add mod">
          <ac:chgData name="Martin Hinshelwood" userId="ea9573be-3654-4a29-8abd-43d300baa351" providerId="ADAL" clId="{27EA73B1-A5AC-4FCD-9B1E-B77D53542B95}" dt="2019-10-25T09:20:08.781" v="238" actId="1076"/>
          <ac:picMkLst>
            <pc:docMk/>
            <pc:sldMk cId="4036245599" sldId="5016"/>
            <ac:picMk id="2" creationId="{B5827AE4-34D5-4065-B0DB-C10F3296DCBC}"/>
          </ac:picMkLst>
        </pc:picChg>
      </pc:sldChg>
      <pc:sldChg chg="addSp delSp modSp add delAnim modAnim">
        <pc:chgData name="Martin Hinshelwood" userId="ea9573be-3654-4a29-8abd-43d300baa351" providerId="ADAL" clId="{27EA73B1-A5AC-4FCD-9B1E-B77D53542B95}" dt="2019-10-25T12:18:59.670" v="1550"/>
        <pc:sldMkLst>
          <pc:docMk/>
          <pc:sldMk cId="3923966383" sldId="5017"/>
        </pc:sldMkLst>
        <pc:spChg chg="add del mod">
          <ac:chgData name="Martin Hinshelwood" userId="ea9573be-3654-4a29-8abd-43d300baa351" providerId="ADAL" clId="{27EA73B1-A5AC-4FCD-9B1E-B77D53542B95}" dt="2019-10-25T11:29:57.513" v="595" actId="478"/>
          <ac:spMkLst>
            <pc:docMk/>
            <pc:sldMk cId="3923966383" sldId="5017"/>
            <ac:spMk id="2" creationId="{569D1055-1814-4D53-A5A1-9716EC60E564}"/>
          </ac:spMkLst>
        </pc:spChg>
        <pc:spChg chg="add mod">
          <ac:chgData name="Martin Hinshelwood" userId="ea9573be-3654-4a29-8abd-43d300baa351" providerId="ADAL" clId="{27EA73B1-A5AC-4FCD-9B1E-B77D53542B95}" dt="2019-10-25T11:33:04.570" v="636" actId="14861"/>
          <ac:spMkLst>
            <pc:docMk/>
            <pc:sldMk cId="3923966383" sldId="5017"/>
            <ac:spMk id="4" creationId="{70644237-D698-43F2-9124-A803DCBB6C5A}"/>
          </ac:spMkLst>
        </pc:spChg>
        <pc:spChg chg="add mod">
          <ac:chgData name="Martin Hinshelwood" userId="ea9573be-3654-4a29-8abd-43d300baa351" providerId="ADAL" clId="{27EA73B1-A5AC-4FCD-9B1E-B77D53542B95}" dt="2019-10-25T11:32:11.491" v="631" actId="164"/>
          <ac:spMkLst>
            <pc:docMk/>
            <pc:sldMk cId="3923966383" sldId="5017"/>
            <ac:spMk id="5" creationId="{E405135D-A382-446C-B5E6-7A4182FD0B55}"/>
          </ac:spMkLst>
        </pc:spChg>
        <pc:spChg chg="add mod">
          <ac:chgData name="Martin Hinshelwood" userId="ea9573be-3654-4a29-8abd-43d300baa351" providerId="ADAL" clId="{27EA73B1-A5AC-4FCD-9B1E-B77D53542B95}" dt="2019-10-25T11:32:11.491" v="631" actId="164"/>
          <ac:spMkLst>
            <pc:docMk/>
            <pc:sldMk cId="3923966383" sldId="5017"/>
            <ac:spMk id="6" creationId="{342AEBE3-022F-4DD1-BADD-18FB43EAD5D9}"/>
          </ac:spMkLst>
        </pc:spChg>
        <pc:spChg chg="add mod">
          <ac:chgData name="Martin Hinshelwood" userId="ea9573be-3654-4a29-8abd-43d300baa351" providerId="ADAL" clId="{27EA73B1-A5AC-4FCD-9B1E-B77D53542B95}" dt="2019-10-25T11:32:18.300" v="632" actId="164"/>
          <ac:spMkLst>
            <pc:docMk/>
            <pc:sldMk cId="3923966383" sldId="5017"/>
            <ac:spMk id="7" creationId="{5343AAE3-3237-4BA9-ABE3-DCE8DC82B961}"/>
          </ac:spMkLst>
        </pc:spChg>
        <pc:spChg chg="add mod">
          <ac:chgData name="Martin Hinshelwood" userId="ea9573be-3654-4a29-8abd-43d300baa351" providerId="ADAL" clId="{27EA73B1-A5AC-4FCD-9B1E-B77D53542B95}" dt="2019-10-25T11:32:18.300" v="632" actId="164"/>
          <ac:spMkLst>
            <pc:docMk/>
            <pc:sldMk cId="3923966383" sldId="5017"/>
            <ac:spMk id="8" creationId="{B6E8180B-2112-49A6-8ABF-11DCE5BFEA04}"/>
          </ac:spMkLst>
        </pc:spChg>
        <pc:spChg chg="add mod">
          <ac:chgData name="Martin Hinshelwood" userId="ea9573be-3654-4a29-8abd-43d300baa351" providerId="ADAL" clId="{27EA73B1-A5AC-4FCD-9B1E-B77D53542B95}" dt="2019-10-25T12:18:59.670" v="1550"/>
          <ac:spMkLst>
            <pc:docMk/>
            <pc:sldMk cId="3923966383" sldId="5017"/>
            <ac:spMk id="12" creationId="{E507994A-16B4-4DB4-AA2E-D9060CA1E1DC}"/>
          </ac:spMkLst>
        </pc:spChg>
        <pc:grpChg chg="add mod">
          <ac:chgData name="Martin Hinshelwood" userId="ea9573be-3654-4a29-8abd-43d300baa351" providerId="ADAL" clId="{27EA73B1-A5AC-4FCD-9B1E-B77D53542B95}" dt="2019-10-25T11:32:40.089" v="633" actId="1076"/>
          <ac:grpSpMkLst>
            <pc:docMk/>
            <pc:sldMk cId="3923966383" sldId="5017"/>
            <ac:grpSpMk id="9" creationId="{2F8DBDBA-4839-4B36-805C-1351CDCA1EEB}"/>
          </ac:grpSpMkLst>
        </pc:grpChg>
        <pc:grpChg chg="add mod">
          <ac:chgData name="Martin Hinshelwood" userId="ea9573be-3654-4a29-8abd-43d300baa351" providerId="ADAL" clId="{27EA73B1-A5AC-4FCD-9B1E-B77D53542B95}" dt="2019-10-25T11:32:18.300" v="632" actId="164"/>
          <ac:grpSpMkLst>
            <pc:docMk/>
            <pc:sldMk cId="3923966383" sldId="5017"/>
            <ac:grpSpMk id="10" creationId="{A5C7ED5C-0192-493A-87D8-5A09EDDFCBAD}"/>
          </ac:grpSpMkLst>
        </pc:grpChg>
        <pc:picChg chg="add del mod">
          <ac:chgData name="Martin Hinshelwood" userId="ea9573be-3654-4a29-8abd-43d300baa351" providerId="ADAL" clId="{27EA73B1-A5AC-4FCD-9B1E-B77D53542B95}" dt="2019-10-25T12:01:10.316" v="997" actId="478"/>
          <ac:picMkLst>
            <pc:docMk/>
            <pc:sldMk cId="3923966383" sldId="5017"/>
            <ac:picMk id="3" creationId="{5BE3EA5E-F1BB-40E9-8C5C-1879DD70FEAA}"/>
          </ac:picMkLst>
        </pc:picChg>
        <pc:picChg chg="add">
          <ac:chgData name="Martin Hinshelwood" userId="ea9573be-3654-4a29-8abd-43d300baa351" providerId="ADAL" clId="{27EA73B1-A5AC-4FCD-9B1E-B77D53542B95}" dt="2019-10-25T12:01:10.656" v="998"/>
          <ac:picMkLst>
            <pc:docMk/>
            <pc:sldMk cId="3923966383" sldId="5017"/>
            <ac:picMk id="11" creationId="{2E8B0AA2-7D47-4E12-BB27-0827A7BD752A}"/>
          </ac:picMkLst>
        </pc:picChg>
      </pc:sldChg>
      <pc:sldChg chg="add del">
        <pc:chgData name="Martin Hinshelwood" userId="ea9573be-3654-4a29-8abd-43d300baa351" providerId="ADAL" clId="{27EA73B1-A5AC-4FCD-9B1E-B77D53542B95}" dt="2019-10-25T10:13:57.734" v="403" actId="47"/>
        <pc:sldMkLst>
          <pc:docMk/>
          <pc:sldMk cId="2122175667" sldId="5018"/>
        </pc:sldMkLst>
      </pc:sldChg>
      <pc:sldChg chg="addSp modSp add del">
        <pc:chgData name="Martin Hinshelwood" userId="ea9573be-3654-4a29-8abd-43d300baa351" providerId="ADAL" clId="{27EA73B1-A5AC-4FCD-9B1E-B77D53542B95}" dt="2019-10-25T10:13:11.662" v="399" actId="47"/>
        <pc:sldMkLst>
          <pc:docMk/>
          <pc:sldMk cId="3932421729" sldId="5019"/>
        </pc:sldMkLst>
        <pc:spChg chg="add mod">
          <ac:chgData name="Martin Hinshelwood" userId="ea9573be-3654-4a29-8abd-43d300baa351" providerId="ADAL" clId="{27EA73B1-A5AC-4FCD-9B1E-B77D53542B95}" dt="2019-10-25T10:03:43.145" v="271" actId="20577"/>
          <ac:spMkLst>
            <pc:docMk/>
            <pc:sldMk cId="3932421729" sldId="5019"/>
            <ac:spMk id="2" creationId="{DFAF6B8A-9AE5-4BD6-B862-7C3F841CD830}"/>
          </ac:spMkLst>
        </pc:spChg>
        <pc:spChg chg="add mod">
          <ac:chgData name="Martin Hinshelwood" userId="ea9573be-3654-4a29-8abd-43d300baa351" providerId="ADAL" clId="{27EA73B1-A5AC-4FCD-9B1E-B77D53542B95}" dt="2019-10-25T10:03:28.122" v="244"/>
          <ac:spMkLst>
            <pc:docMk/>
            <pc:sldMk cId="3932421729" sldId="5019"/>
            <ac:spMk id="3" creationId="{51E4FE04-1149-411B-A668-A35040BDD9B5}"/>
          </ac:spMkLst>
        </pc:spChg>
      </pc:sldChg>
      <pc:sldChg chg="addSp modSp add modAnim">
        <pc:chgData name="Martin Hinshelwood" userId="ea9573be-3654-4a29-8abd-43d300baa351" providerId="ADAL" clId="{27EA73B1-A5AC-4FCD-9B1E-B77D53542B95}" dt="2019-10-25T12:01:43.143" v="1008" actId="20577"/>
        <pc:sldMkLst>
          <pc:docMk/>
          <pc:sldMk cId="285661212" sldId="5020"/>
        </pc:sldMkLst>
        <pc:spChg chg="mod">
          <ac:chgData name="Martin Hinshelwood" userId="ea9573be-3654-4a29-8abd-43d300baa351" providerId="ADAL" clId="{27EA73B1-A5AC-4FCD-9B1E-B77D53542B95}" dt="2019-10-25T11:42:41.723" v="860" actId="20577"/>
          <ac:spMkLst>
            <pc:docMk/>
            <pc:sldMk cId="285661212" sldId="5020"/>
            <ac:spMk id="2" creationId="{00000000-0000-0000-0000-000000000000}"/>
          </ac:spMkLst>
        </pc:spChg>
        <pc:spChg chg="add mod">
          <ac:chgData name="Martin Hinshelwood" userId="ea9573be-3654-4a29-8abd-43d300baa351" providerId="ADAL" clId="{27EA73B1-A5AC-4FCD-9B1E-B77D53542B95}" dt="2019-10-25T11:40:43.294" v="821" actId="1076"/>
          <ac:spMkLst>
            <pc:docMk/>
            <pc:sldMk cId="285661212" sldId="5020"/>
            <ac:spMk id="5" creationId="{0E22BD52-37FC-4081-942B-331C95E14837}"/>
          </ac:spMkLst>
        </pc:spChg>
        <pc:spChg chg="add mod">
          <ac:chgData name="Martin Hinshelwood" userId="ea9573be-3654-4a29-8abd-43d300baa351" providerId="ADAL" clId="{27EA73B1-A5AC-4FCD-9B1E-B77D53542B95}" dt="2019-10-25T12:01:43.143" v="1008" actId="20577"/>
          <ac:spMkLst>
            <pc:docMk/>
            <pc:sldMk cId="285661212" sldId="5020"/>
            <ac:spMk id="6" creationId="{83324BE8-EFE8-4DEF-AA16-03B482717CDF}"/>
          </ac:spMkLst>
        </pc:spChg>
        <pc:picChg chg="add mod">
          <ac:chgData name="Martin Hinshelwood" userId="ea9573be-3654-4a29-8abd-43d300baa351" providerId="ADAL" clId="{27EA73B1-A5AC-4FCD-9B1E-B77D53542B95}" dt="2019-10-25T10:10:39.926" v="391" actId="1076"/>
          <ac:picMkLst>
            <pc:docMk/>
            <pc:sldMk cId="285661212" sldId="5020"/>
            <ac:picMk id="4" creationId="{4DE3E1D5-A769-460A-BB00-17E6737ED377}"/>
          </ac:picMkLst>
        </pc:picChg>
      </pc:sldChg>
      <pc:sldChg chg="addSp delSp modSp add">
        <pc:chgData name="Martin Hinshelwood" userId="ea9573be-3654-4a29-8abd-43d300baa351" providerId="ADAL" clId="{27EA73B1-A5AC-4FCD-9B1E-B77D53542B95}" dt="2019-10-25T10:46:07.124" v="529" actId="207"/>
        <pc:sldMkLst>
          <pc:docMk/>
          <pc:sldMk cId="3155810365" sldId="5021"/>
        </pc:sldMkLst>
        <pc:spChg chg="add del mod">
          <ac:chgData name="Martin Hinshelwood" userId="ea9573be-3654-4a29-8abd-43d300baa351" providerId="ADAL" clId="{27EA73B1-A5AC-4FCD-9B1E-B77D53542B95}" dt="2019-10-25T10:45:30.716" v="520" actId="403"/>
          <ac:spMkLst>
            <pc:docMk/>
            <pc:sldMk cId="3155810365" sldId="5021"/>
            <ac:spMk id="2" creationId="{8EBE1A88-C9FB-4B3D-8085-16A09071FB99}"/>
          </ac:spMkLst>
        </pc:spChg>
        <pc:spChg chg="add mod">
          <ac:chgData name="Martin Hinshelwood" userId="ea9573be-3654-4a29-8abd-43d300baa351" providerId="ADAL" clId="{27EA73B1-A5AC-4FCD-9B1E-B77D53542B95}" dt="2019-10-25T10:46:07.124" v="529" actId="207"/>
          <ac:spMkLst>
            <pc:docMk/>
            <pc:sldMk cId="3155810365" sldId="5021"/>
            <ac:spMk id="11" creationId="{C49D24B9-3609-4011-910E-8AA8EF41E2BF}"/>
          </ac:spMkLst>
        </pc:spChg>
        <pc:picChg chg="add del mod">
          <ac:chgData name="Martin Hinshelwood" userId="ea9573be-3654-4a29-8abd-43d300baa351" providerId="ADAL" clId="{27EA73B1-A5AC-4FCD-9B1E-B77D53542B95}" dt="2019-10-25T10:45:13.878" v="494" actId="478"/>
          <ac:picMkLst>
            <pc:docMk/>
            <pc:sldMk cId="3155810365" sldId="5021"/>
            <ac:picMk id="4" creationId="{71E12B73-C8E8-4044-B056-B556E798BCDE}"/>
          </ac:picMkLst>
        </pc:picChg>
        <pc:picChg chg="add del mod">
          <ac:chgData name="Martin Hinshelwood" userId="ea9573be-3654-4a29-8abd-43d300baa351" providerId="ADAL" clId="{27EA73B1-A5AC-4FCD-9B1E-B77D53542B95}" dt="2019-10-25T10:45:13.878" v="494" actId="478"/>
          <ac:picMkLst>
            <pc:docMk/>
            <pc:sldMk cId="3155810365" sldId="5021"/>
            <ac:picMk id="5" creationId="{98FEEAC2-0B72-4E92-A7B6-8EBB19CE7F83}"/>
          </ac:picMkLst>
        </pc:picChg>
        <pc:picChg chg="del">
          <ac:chgData name="Martin Hinshelwood" userId="ea9573be-3654-4a29-8abd-43d300baa351" providerId="ADAL" clId="{27EA73B1-A5AC-4FCD-9B1E-B77D53542B95}" dt="2019-10-25T10:44:54.871" v="490" actId="478"/>
          <ac:picMkLst>
            <pc:docMk/>
            <pc:sldMk cId="3155810365" sldId="5021"/>
            <ac:picMk id="6" creationId="{1CFEB3F4-B08A-417F-BAA7-4F61FAF92735}"/>
          </ac:picMkLst>
        </pc:picChg>
        <pc:picChg chg="del">
          <ac:chgData name="Martin Hinshelwood" userId="ea9573be-3654-4a29-8abd-43d300baa351" providerId="ADAL" clId="{27EA73B1-A5AC-4FCD-9B1E-B77D53542B95}" dt="2019-10-25T10:44:54.247" v="489" actId="478"/>
          <ac:picMkLst>
            <pc:docMk/>
            <pc:sldMk cId="3155810365" sldId="5021"/>
            <ac:picMk id="7" creationId="{50A91CD7-3BE4-47F6-A3E8-7C48467BE0E3}"/>
          </ac:picMkLst>
        </pc:picChg>
        <pc:picChg chg="add del mod">
          <ac:chgData name="Martin Hinshelwood" userId="ea9573be-3654-4a29-8abd-43d300baa351" providerId="ADAL" clId="{27EA73B1-A5AC-4FCD-9B1E-B77D53542B95}" dt="2019-10-25T10:45:13.878" v="494" actId="478"/>
          <ac:picMkLst>
            <pc:docMk/>
            <pc:sldMk cId="3155810365" sldId="5021"/>
            <ac:picMk id="8" creationId="{20D84B19-DA65-4AD9-84BD-3B3E2CDDDF85}"/>
          </ac:picMkLst>
        </pc:picChg>
        <pc:picChg chg="add del mod">
          <ac:chgData name="Martin Hinshelwood" userId="ea9573be-3654-4a29-8abd-43d300baa351" providerId="ADAL" clId="{27EA73B1-A5AC-4FCD-9B1E-B77D53542B95}" dt="2019-10-25T10:45:13.878" v="494" actId="478"/>
          <ac:picMkLst>
            <pc:docMk/>
            <pc:sldMk cId="3155810365" sldId="5021"/>
            <ac:picMk id="9" creationId="{4F7562A2-8ABF-4A15-88CA-852AEBBE0992}"/>
          </ac:picMkLst>
        </pc:picChg>
        <pc:picChg chg="add del mod">
          <ac:chgData name="Martin Hinshelwood" userId="ea9573be-3654-4a29-8abd-43d300baa351" providerId="ADAL" clId="{27EA73B1-A5AC-4FCD-9B1E-B77D53542B95}" dt="2019-10-25T10:45:13.878" v="494" actId="478"/>
          <ac:picMkLst>
            <pc:docMk/>
            <pc:sldMk cId="3155810365" sldId="5021"/>
            <ac:picMk id="10" creationId="{5F39DBBE-9D3C-4D23-B76F-88603898B049}"/>
          </ac:picMkLst>
        </pc:picChg>
      </pc:sldChg>
      <pc:sldChg chg="addSp delSp modSp add modAnim">
        <pc:chgData name="Martin Hinshelwood" userId="ea9573be-3654-4a29-8abd-43d300baa351" providerId="ADAL" clId="{27EA73B1-A5AC-4FCD-9B1E-B77D53542B95}" dt="2019-10-25T11:49:44.093" v="873"/>
        <pc:sldMkLst>
          <pc:docMk/>
          <pc:sldMk cId="3304170388" sldId="5022"/>
        </pc:sldMkLst>
        <pc:spChg chg="del mod">
          <ac:chgData name="Martin Hinshelwood" userId="ea9573be-3654-4a29-8abd-43d300baa351" providerId="ADAL" clId="{27EA73B1-A5AC-4FCD-9B1E-B77D53542B95}" dt="2019-10-25T10:50:02.879" v="555"/>
          <ac:spMkLst>
            <pc:docMk/>
            <pc:sldMk cId="3304170388" sldId="5022"/>
            <ac:spMk id="2" creationId="{F1968D83-4ADD-4F3B-A6E3-874CB27A41B7}"/>
          </ac:spMkLst>
        </pc:spChg>
        <pc:spChg chg="mod">
          <ac:chgData name="Martin Hinshelwood" userId="ea9573be-3654-4a29-8abd-43d300baa351" providerId="ADAL" clId="{27EA73B1-A5AC-4FCD-9B1E-B77D53542B95}" dt="2019-10-25T10:47:51.883" v="549" actId="20577"/>
          <ac:spMkLst>
            <pc:docMk/>
            <pc:sldMk cId="3304170388" sldId="5022"/>
            <ac:spMk id="3" creationId="{87856252-CD7A-4324-8A39-58AB80EE9F3C}"/>
          </ac:spMkLst>
        </pc:spChg>
        <pc:spChg chg="add mod">
          <ac:chgData name="Martin Hinshelwood" userId="ea9573be-3654-4a29-8abd-43d300baa351" providerId="ADAL" clId="{27EA73B1-A5AC-4FCD-9B1E-B77D53542B95}" dt="2019-10-25T10:57:01.738" v="566" actId="1076"/>
          <ac:spMkLst>
            <pc:docMk/>
            <pc:sldMk cId="3304170388" sldId="5022"/>
            <ac:spMk id="5" creationId="{DBC303DF-1867-4E1C-99B2-44324F7895F5}"/>
          </ac:spMkLst>
        </pc:spChg>
        <pc:picChg chg="add mod">
          <ac:chgData name="Martin Hinshelwood" userId="ea9573be-3654-4a29-8abd-43d300baa351" providerId="ADAL" clId="{27EA73B1-A5AC-4FCD-9B1E-B77D53542B95}" dt="2019-10-25T10:50:14.862" v="559" actId="1076"/>
          <ac:picMkLst>
            <pc:docMk/>
            <pc:sldMk cId="3304170388" sldId="5022"/>
            <ac:picMk id="4" creationId="{C43810CA-253E-48F0-B06D-DC01428C1FCC}"/>
          </ac:picMkLst>
        </pc:picChg>
        <pc:picChg chg="add mod">
          <ac:chgData name="Martin Hinshelwood" userId="ea9573be-3654-4a29-8abd-43d300baa351" providerId="ADAL" clId="{27EA73B1-A5AC-4FCD-9B1E-B77D53542B95}" dt="2019-10-25T10:50:13.268" v="558" actId="1076"/>
          <ac:picMkLst>
            <pc:docMk/>
            <pc:sldMk cId="3304170388" sldId="5022"/>
            <ac:picMk id="1026" creationId="{20DEB2B3-516C-40A8-883E-816861F50FED}"/>
          </ac:picMkLst>
        </pc:picChg>
      </pc:sldChg>
      <pc:sldChg chg="addSp add">
        <pc:chgData name="Martin Hinshelwood" userId="ea9573be-3654-4a29-8abd-43d300baa351" providerId="ADAL" clId="{27EA73B1-A5AC-4FCD-9B1E-B77D53542B95}" dt="2019-10-25T11:14:10.969" v="578"/>
        <pc:sldMkLst>
          <pc:docMk/>
          <pc:sldMk cId="1630661408" sldId="5023"/>
        </pc:sldMkLst>
        <pc:picChg chg="add">
          <ac:chgData name="Martin Hinshelwood" userId="ea9573be-3654-4a29-8abd-43d300baa351" providerId="ADAL" clId="{27EA73B1-A5AC-4FCD-9B1E-B77D53542B95}" dt="2019-10-25T11:14:10.969" v="578"/>
          <ac:picMkLst>
            <pc:docMk/>
            <pc:sldMk cId="1630661408" sldId="5023"/>
            <ac:picMk id="4" creationId="{47E96CFF-0545-4DCD-84FE-27BD4159E9E8}"/>
          </ac:picMkLst>
        </pc:picChg>
      </pc:sldChg>
      <pc:sldChg chg="addSp delSp modSp add delAnim modAnim">
        <pc:chgData name="Martin Hinshelwood" userId="ea9573be-3654-4a29-8abd-43d300baa351" providerId="ADAL" clId="{27EA73B1-A5AC-4FCD-9B1E-B77D53542B95}" dt="2019-10-25T12:19:03.777" v="1551"/>
        <pc:sldMkLst>
          <pc:docMk/>
          <pc:sldMk cId="3657216305" sldId="5024"/>
        </pc:sldMkLst>
        <pc:spChg chg="mod">
          <ac:chgData name="Martin Hinshelwood" userId="ea9573be-3654-4a29-8abd-43d300baa351" providerId="ADAL" clId="{27EA73B1-A5AC-4FCD-9B1E-B77D53542B95}" dt="2019-10-25T11:33:40.122" v="638"/>
          <ac:spMkLst>
            <pc:docMk/>
            <pc:sldMk cId="3657216305" sldId="5024"/>
            <ac:spMk id="4" creationId="{70644237-D698-43F2-9124-A803DCBB6C5A}"/>
          </ac:spMkLst>
        </pc:spChg>
        <pc:spChg chg="add mod">
          <ac:chgData name="Martin Hinshelwood" userId="ea9573be-3654-4a29-8abd-43d300baa351" providerId="ADAL" clId="{27EA73B1-A5AC-4FCD-9B1E-B77D53542B95}" dt="2019-10-25T12:19:03.777" v="1551"/>
          <ac:spMkLst>
            <pc:docMk/>
            <pc:sldMk cId="3657216305" sldId="5024"/>
            <ac:spMk id="12" creationId="{669D6F56-7837-46A8-9D33-D3E963B20E6B}"/>
          </ac:spMkLst>
        </pc:spChg>
        <pc:picChg chg="del">
          <ac:chgData name="Martin Hinshelwood" userId="ea9573be-3654-4a29-8abd-43d300baa351" providerId="ADAL" clId="{27EA73B1-A5AC-4FCD-9B1E-B77D53542B95}" dt="2019-10-25T12:01:14.107" v="999" actId="478"/>
          <ac:picMkLst>
            <pc:docMk/>
            <pc:sldMk cId="3657216305" sldId="5024"/>
            <ac:picMk id="3" creationId="{5BE3EA5E-F1BB-40E9-8C5C-1879DD70FEAA}"/>
          </ac:picMkLst>
        </pc:picChg>
        <pc:picChg chg="add">
          <ac:chgData name="Martin Hinshelwood" userId="ea9573be-3654-4a29-8abd-43d300baa351" providerId="ADAL" clId="{27EA73B1-A5AC-4FCD-9B1E-B77D53542B95}" dt="2019-10-25T12:01:14.395" v="1000"/>
          <ac:picMkLst>
            <pc:docMk/>
            <pc:sldMk cId="3657216305" sldId="5024"/>
            <ac:picMk id="11" creationId="{4918D8CF-86E8-4C1D-A95B-4EBC65D6C65D}"/>
          </ac:picMkLst>
        </pc:picChg>
      </pc:sldChg>
      <pc:sldChg chg="addSp delSp modSp add delAnim modAnim">
        <pc:chgData name="Martin Hinshelwood" userId="ea9573be-3654-4a29-8abd-43d300baa351" providerId="ADAL" clId="{27EA73B1-A5AC-4FCD-9B1E-B77D53542B95}" dt="2019-10-25T12:19:07.929" v="1552"/>
        <pc:sldMkLst>
          <pc:docMk/>
          <pc:sldMk cId="3182725138" sldId="5025"/>
        </pc:sldMkLst>
        <pc:spChg chg="mod">
          <ac:chgData name="Martin Hinshelwood" userId="ea9573be-3654-4a29-8abd-43d300baa351" providerId="ADAL" clId="{27EA73B1-A5AC-4FCD-9B1E-B77D53542B95}" dt="2019-10-25T11:33:55.477" v="648"/>
          <ac:spMkLst>
            <pc:docMk/>
            <pc:sldMk cId="3182725138" sldId="5025"/>
            <ac:spMk id="4" creationId="{70644237-D698-43F2-9124-A803DCBB6C5A}"/>
          </ac:spMkLst>
        </pc:spChg>
        <pc:spChg chg="add mod">
          <ac:chgData name="Martin Hinshelwood" userId="ea9573be-3654-4a29-8abd-43d300baa351" providerId="ADAL" clId="{27EA73B1-A5AC-4FCD-9B1E-B77D53542B95}" dt="2019-10-25T12:19:07.929" v="1552"/>
          <ac:spMkLst>
            <pc:docMk/>
            <pc:sldMk cId="3182725138" sldId="5025"/>
            <ac:spMk id="12" creationId="{6F6D63C5-C358-4833-87E4-986052BB1D7F}"/>
          </ac:spMkLst>
        </pc:spChg>
        <pc:picChg chg="del">
          <ac:chgData name="Martin Hinshelwood" userId="ea9573be-3654-4a29-8abd-43d300baa351" providerId="ADAL" clId="{27EA73B1-A5AC-4FCD-9B1E-B77D53542B95}" dt="2019-10-25T12:01:17.228" v="1001" actId="478"/>
          <ac:picMkLst>
            <pc:docMk/>
            <pc:sldMk cId="3182725138" sldId="5025"/>
            <ac:picMk id="3" creationId="{5BE3EA5E-F1BB-40E9-8C5C-1879DD70FEAA}"/>
          </ac:picMkLst>
        </pc:picChg>
        <pc:picChg chg="add">
          <ac:chgData name="Martin Hinshelwood" userId="ea9573be-3654-4a29-8abd-43d300baa351" providerId="ADAL" clId="{27EA73B1-A5AC-4FCD-9B1E-B77D53542B95}" dt="2019-10-25T12:01:17.484" v="1002"/>
          <ac:picMkLst>
            <pc:docMk/>
            <pc:sldMk cId="3182725138" sldId="5025"/>
            <ac:picMk id="11" creationId="{F09A189E-E2DB-4A18-AEFC-0A3649DD6F84}"/>
          </ac:picMkLst>
        </pc:picChg>
      </pc:sldChg>
      <pc:sldChg chg="addSp delSp modSp add delAnim modAnim">
        <pc:chgData name="Martin Hinshelwood" userId="ea9573be-3654-4a29-8abd-43d300baa351" providerId="ADAL" clId="{27EA73B1-A5AC-4FCD-9B1E-B77D53542B95}" dt="2019-10-25T12:19:13.346" v="1553"/>
        <pc:sldMkLst>
          <pc:docMk/>
          <pc:sldMk cId="2379192660" sldId="5026"/>
        </pc:sldMkLst>
        <pc:spChg chg="mod">
          <ac:chgData name="Martin Hinshelwood" userId="ea9573be-3654-4a29-8abd-43d300baa351" providerId="ADAL" clId="{27EA73B1-A5AC-4FCD-9B1E-B77D53542B95}" dt="2019-10-25T11:34:08.480" v="654"/>
          <ac:spMkLst>
            <pc:docMk/>
            <pc:sldMk cId="2379192660" sldId="5026"/>
            <ac:spMk id="4" creationId="{70644237-D698-43F2-9124-A803DCBB6C5A}"/>
          </ac:spMkLst>
        </pc:spChg>
        <pc:spChg chg="add mod">
          <ac:chgData name="Martin Hinshelwood" userId="ea9573be-3654-4a29-8abd-43d300baa351" providerId="ADAL" clId="{27EA73B1-A5AC-4FCD-9B1E-B77D53542B95}" dt="2019-10-25T12:19:13.346" v="1553"/>
          <ac:spMkLst>
            <pc:docMk/>
            <pc:sldMk cId="2379192660" sldId="5026"/>
            <ac:spMk id="12" creationId="{6B2E4C4A-4522-4B57-A4A7-D604A1F64DD4}"/>
          </ac:spMkLst>
        </pc:spChg>
        <pc:picChg chg="del">
          <ac:chgData name="Martin Hinshelwood" userId="ea9573be-3654-4a29-8abd-43d300baa351" providerId="ADAL" clId="{27EA73B1-A5AC-4FCD-9B1E-B77D53542B95}" dt="2019-10-25T12:01:20.075" v="1003" actId="478"/>
          <ac:picMkLst>
            <pc:docMk/>
            <pc:sldMk cId="2379192660" sldId="5026"/>
            <ac:picMk id="3" creationId="{5BE3EA5E-F1BB-40E9-8C5C-1879DD70FEAA}"/>
          </ac:picMkLst>
        </pc:picChg>
        <pc:picChg chg="add">
          <ac:chgData name="Martin Hinshelwood" userId="ea9573be-3654-4a29-8abd-43d300baa351" providerId="ADAL" clId="{27EA73B1-A5AC-4FCD-9B1E-B77D53542B95}" dt="2019-10-25T12:01:20.284" v="1004"/>
          <ac:picMkLst>
            <pc:docMk/>
            <pc:sldMk cId="2379192660" sldId="5026"/>
            <ac:picMk id="11" creationId="{195F12EF-7B8C-45F8-B38A-BCB13859BEA8}"/>
          </ac:picMkLst>
        </pc:picChg>
      </pc:sldChg>
      <pc:sldChg chg="addSp delSp modSp add ord delAnim">
        <pc:chgData name="Martin Hinshelwood" userId="ea9573be-3654-4a29-8abd-43d300baa351" providerId="ADAL" clId="{27EA73B1-A5AC-4FCD-9B1E-B77D53542B95}" dt="2019-10-25T12:18:55.717" v="1549" actId="6549"/>
        <pc:sldMkLst>
          <pc:docMk/>
          <pc:sldMk cId="1108153471" sldId="5027"/>
        </pc:sldMkLst>
        <pc:spChg chg="mod">
          <ac:chgData name="Martin Hinshelwood" userId="ea9573be-3654-4a29-8abd-43d300baa351" providerId="ADAL" clId="{27EA73B1-A5AC-4FCD-9B1E-B77D53542B95}" dt="2019-10-25T12:16:52.960" v="1528" actId="1076"/>
          <ac:spMkLst>
            <pc:docMk/>
            <pc:sldMk cId="1108153471" sldId="5027"/>
            <ac:spMk id="4" creationId="{70644237-D698-43F2-9124-A803DCBB6C5A}"/>
          </ac:spMkLst>
        </pc:spChg>
        <pc:spChg chg="add mod">
          <ac:chgData name="Martin Hinshelwood" userId="ea9573be-3654-4a29-8abd-43d300baa351" providerId="ADAL" clId="{27EA73B1-A5AC-4FCD-9B1E-B77D53542B95}" dt="2019-10-25T12:18:55.717" v="1549" actId="6549"/>
          <ac:spMkLst>
            <pc:docMk/>
            <pc:sldMk cId="1108153471" sldId="5027"/>
            <ac:spMk id="12" creationId="{BF860170-8F25-40F4-80D0-E155B43BB63F}"/>
          </ac:spMkLst>
        </pc:spChg>
        <pc:picChg chg="del">
          <ac:chgData name="Martin Hinshelwood" userId="ea9573be-3654-4a29-8abd-43d300baa351" providerId="ADAL" clId="{27EA73B1-A5AC-4FCD-9B1E-B77D53542B95}" dt="2019-10-25T12:00:50.489" v="993" actId="478"/>
          <ac:picMkLst>
            <pc:docMk/>
            <pc:sldMk cId="1108153471" sldId="5027"/>
            <ac:picMk id="3" creationId="{5BE3EA5E-F1BB-40E9-8C5C-1879DD70FEAA}"/>
          </ac:picMkLst>
        </pc:picChg>
        <pc:picChg chg="add mod">
          <ac:chgData name="Martin Hinshelwood" userId="ea9573be-3654-4a29-8abd-43d300baa351" providerId="ADAL" clId="{27EA73B1-A5AC-4FCD-9B1E-B77D53542B95}" dt="2019-10-25T12:00:56.880" v="995" actId="1076"/>
          <ac:picMkLst>
            <pc:docMk/>
            <pc:sldMk cId="1108153471" sldId="5027"/>
            <ac:picMk id="11" creationId="{070B6D15-4FF9-4164-821F-BF766201BD08}"/>
          </ac:picMkLst>
        </pc:picChg>
      </pc:sldChg>
      <pc:sldChg chg="addSp delSp modSp add ord delAnim modAnim">
        <pc:chgData name="Martin Hinshelwood" userId="ea9573be-3654-4a29-8abd-43d300baa351" providerId="ADAL" clId="{27EA73B1-A5AC-4FCD-9B1E-B77D53542B95}" dt="2019-10-25T12:19:17.198" v="1554"/>
        <pc:sldMkLst>
          <pc:docMk/>
          <pc:sldMk cId="3853781553" sldId="5028"/>
        </pc:sldMkLst>
        <pc:spChg chg="mod">
          <ac:chgData name="Martin Hinshelwood" userId="ea9573be-3654-4a29-8abd-43d300baa351" providerId="ADAL" clId="{27EA73B1-A5AC-4FCD-9B1E-B77D53542B95}" dt="2019-10-25T11:34:32.188" v="666"/>
          <ac:spMkLst>
            <pc:docMk/>
            <pc:sldMk cId="3853781553" sldId="5028"/>
            <ac:spMk id="4" creationId="{70644237-D698-43F2-9124-A803DCBB6C5A}"/>
          </ac:spMkLst>
        </pc:spChg>
        <pc:spChg chg="add mod">
          <ac:chgData name="Martin Hinshelwood" userId="ea9573be-3654-4a29-8abd-43d300baa351" providerId="ADAL" clId="{27EA73B1-A5AC-4FCD-9B1E-B77D53542B95}" dt="2019-10-25T12:19:17.198" v="1554"/>
          <ac:spMkLst>
            <pc:docMk/>
            <pc:sldMk cId="3853781553" sldId="5028"/>
            <ac:spMk id="13" creationId="{C7C8B6F0-F5E1-499C-B56B-1A9A8715D45D}"/>
          </ac:spMkLst>
        </pc:spChg>
        <pc:picChg chg="del">
          <ac:chgData name="Martin Hinshelwood" userId="ea9573be-3654-4a29-8abd-43d300baa351" providerId="ADAL" clId="{27EA73B1-A5AC-4FCD-9B1E-B77D53542B95}" dt="2019-10-25T12:01:28.198" v="1005" actId="478"/>
          <ac:picMkLst>
            <pc:docMk/>
            <pc:sldMk cId="3853781553" sldId="5028"/>
            <ac:picMk id="3" creationId="{5BE3EA5E-F1BB-40E9-8C5C-1879DD70FEAA}"/>
          </ac:picMkLst>
        </pc:picChg>
        <pc:picChg chg="add">
          <ac:chgData name="Martin Hinshelwood" userId="ea9573be-3654-4a29-8abd-43d300baa351" providerId="ADAL" clId="{27EA73B1-A5AC-4FCD-9B1E-B77D53542B95}" dt="2019-10-25T12:01:28.487" v="1006"/>
          <ac:picMkLst>
            <pc:docMk/>
            <pc:sldMk cId="3853781553" sldId="5028"/>
            <ac:picMk id="11" creationId="{14DDBAA1-77F5-47B0-A3E2-BD719926C734}"/>
          </ac:picMkLst>
        </pc:picChg>
        <pc:picChg chg="add mod">
          <ac:chgData name="Martin Hinshelwood" userId="ea9573be-3654-4a29-8abd-43d300baa351" providerId="ADAL" clId="{27EA73B1-A5AC-4FCD-9B1E-B77D53542B95}" dt="2019-10-25T12:04:22.704" v="1010" actId="571"/>
          <ac:picMkLst>
            <pc:docMk/>
            <pc:sldMk cId="3853781553" sldId="5028"/>
            <ac:picMk id="12" creationId="{B21C4F75-6BF1-4B30-ABBC-E30F967F6F40}"/>
          </ac:picMkLst>
        </pc:picChg>
      </pc:sldChg>
      <pc:sldChg chg="addSp delSp modSp add">
        <pc:chgData name="Martin Hinshelwood" userId="ea9573be-3654-4a29-8abd-43d300baa351" providerId="ADAL" clId="{27EA73B1-A5AC-4FCD-9B1E-B77D53542B95}" dt="2019-10-25T11:35:51.046" v="693" actId="1076"/>
        <pc:sldMkLst>
          <pc:docMk/>
          <pc:sldMk cId="174841852" sldId="5029"/>
        </pc:sldMkLst>
        <pc:spChg chg="del">
          <ac:chgData name="Martin Hinshelwood" userId="ea9573be-3654-4a29-8abd-43d300baa351" providerId="ADAL" clId="{27EA73B1-A5AC-4FCD-9B1E-B77D53542B95}" dt="2019-10-25T11:35:39.874" v="688" actId="478"/>
          <ac:spMkLst>
            <pc:docMk/>
            <pc:sldMk cId="174841852" sldId="5029"/>
            <ac:spMk id="2" creationId="{E460A8D2-0256-40D0-B3C2-8C17221A6EC3}"/>
          </ac:spMkLst>
        </pc:spChg>
        <pc:spChg chg="add mod">
          <ac:chgData name="Martin Hinshelwood" userId="ea9573be-3654-4a29-8abd-43d300baa351" providerId="ADAL" clId="{27EA73B1-A5AC-4FCD-9B1E-B77D53542B95}" dt="2019-10-25T11:35:51.046" v="693" actId="1076"/>
          <ac:spMkLst>
            <pc:docMk/>
            <pc:sldMk cId="174841852" sldId="5029"/>
            <ac:spMk id="3" creationId="{B5CB46CC-07CC-4934-B39C-F45AC5EEEC79}"/>
          </ac:spMkLst>
        </pc:spChg>
        <pc:spChg chg="add del mod">
          <ac:chgData name="Martin Hinshelwood" userId="ea9573be-3654-4a29-8abd-43d300baa351" providerId="ADAL" clId="{27EA73B1-A5AC-4FCD-9B1E-B77D53542B95}" dt="2019-10-25T11:35:41.803" v="689" actId="478"/>
          <ac:spMkLst>
            <pc:docMk/>
            <pc:sldMk cId="174841852" sldId="5029"/>
            <ac:spMk id="5" creationId="{09389FDA-A6D4-4D78-A0F5-AE892252D7E3}"/>
          </ac:spMkLst>
        </pc:spChg>
      </pc:sldChg>
      <pc:sldChg chg="addSp delSp modSp add delAnim modAnim">
        <pc:chgData name="Martin Hinshelwood" userId="ea9573be-3654-4a29-8abd-43d300baa351" providerId="ADAL" clId="{27EA73B1-A5AC-4FCD-9B1E-B77D53542B95}" dt="2019-10-25T12:04:55.838" v="1032" actId="20577"/>
        <pc:sldMkLst>
          <pc:docMk/>
          <pc:sldMk cId="451813895" sldId="5030"/>
        </pc:sldMkLst>
        <pc:spChg chg="del">
          <ac:chgData name="Martin Hinshelwood" userId="ea9573be-3654-4a29-8abd-43d300baa351" providerId="ADAL" clId="{27EA73B1-A5AC-4FCD-9B1E-B77D53542B95}" dt="2019-10-25T11:57:43.218" v="975"/>
          <ac:spMkLst>
            <pc:docMk/>
            <pc:sldMk cId="451813895" sldId="5030"/>
            <ac:spMk id="2" creationId="{880144EA-3608-4023-967A-41320A4A41E6}"/>
          </ac:spMkLst>
        </pc:spChg>
        <pc:spChg chg="del">
          <ac:chgData name="Martin Hinshelwood" userId="ea9573be-3654-4a29-8abd-43d300baa351" providerId="ADAL" clId="{27EA73B1-A5AC-4FCD-9B1E-B77D53542B95}" dt="2019-10-25T11:57:43.218" v="975"/>
          <ac:spMkLst>
            <pc:docMk/>
            <pc:sldMk cId="451813895" sldId="5030"/>
            <ac:spMk id="3" creationId="{2748C60F-803A-490A-9132-1746FEF2C22D}"/>
          </ac:spMkLst>
        </pc:spChg>
        <pc:spChg chg="add mod">
          <ac:chgData name="Martin Hinshelwood" userId="ea9573be-3654-4a29-8abd-43d300baa351" providerId="ADAL" clId="{27EA73B1-A5AC-4FCD-9B1E-B77D53542B95}" dt="2019-10-25T12:04:55.838" v="1032" actId="20577"/>
          <ac:spMkLst>
            <pc:docMk/>
            <pc:sldMk cId="451813895" sldId="5030"/>
            <ac:spMk id="9" creationId="{8E65BAAE-8094-4F3D-977B-8FF039BBF7A4}"/>
          </ac:spMkLst>
        </pc:spChg>
        <pc:picChg chg="add del mod">
          <ac:chgData name="Martin Hinshelwood" userId="ea9573be-3654-4a29-8abd-43d300baa351" providerId="ADAL" clId="{27EA73B1-A5AC-4FCD-9B1E-B77D53542B95}" dt="2019-10-25T11:58:37.218" v="980" actId="478"/>
          <ac:picMkLst>
            <pc:docMk/>
            <pc:sldMk cId="451813895" sldId="5030"/>
            <ac:picMk id="4" creationId="{B59FCF10-47B5-493B-8445-F1DFE3F3DC14}"/>
          </ac:picMkLst>
        </pc:picChg>
        <pc:picChg chg="add mod">
          <ac:chgData name="Martin Hinshelwood" userId="ea9573be-3654-4a29-8abd-43d300baa351" providerId="ADAL" clId="{27EA73B1-A5AC-4FCD-9B1E-B77D53542B95}" dt="2019-10-25T11:57:54.179" v="979" actId="1076"/>
          <ac:picMkLst>
            <pc:docMk/>
            <pc:sldMk cId="451813895" sldId="5030"/>
            <ac:picMk id="5" creationId="{D0A1FBCC-4A48-4884-96B3-E015DB13F6C8}"/>
          </ac:picMkLst>
        </pc:picChg>
        <pc:picChg chg="add del mod">
          <ac:chgData name="Martin Hinshelwood" userId="ea9573be-3654-4a29-8abd-43d300baa351" providerId="ADAL" clId="{27EA73B1-A5AC-4FCD-9B1E-B77D53542B95}" dt="2019-10-25T12:00:16.242" v="988" actId="478"/>
          <ac:picMkLst>
            <pc:docMk/>
            <pc:sldMk cId="451813895" sldId="5030"/>
            <ac:picMk id="6" creationId="{74C695BC-A0DA-44C5-84B9-D75E068783FA}"/>
          </ac:picMkLst>
        </pc:picChg>
        <pc:picChg chg="add del mod">
          <ac:chgData name="Martin Hinshelwood" userId="ea9573be-3654-4a29-8abd-43d300baa351" providerId="ADAL" clId="{27EA73B1-A5AC-4FCD-9B1E-B77D53542B95}" dt="2019-10-25T12:00:43.170" v="992"/>
          <ac:picMkLst>
            <pc:docMk/>
            <pc:sldMk cId="451813895" sldId="5030"/>
            <ac:picMk id="7" creationId="{4C1F4193-73E7-4044-87F9-C4080FDF3920}"/>
          </ac:picMkLst>
        </pc:picChg>
        <pc:picChg chg="add mod">
          <ac:chgData name="Martin Hinshelwood" userId="ea9573be-3654-4a29-8abd-43d300baa351" providerId="ADAL" clId="{27EA73B1-A5AC-4FCD-9B1E-B77D53542B95}" dt="2019-10-25T12:04:26.195" v="1012" actId="1076"/>
          <ac:picMkLst>
            <pc:docMk/>
            <pc:sldMk cId="451813895" sldId="5030"/>
            <ac:picMk id="8" creationId="{751A7C34-F048-4861-A9E9-DCC3791A81B2}"/>
          </ac:picMkLst>
        </pc:picChg>
      </pc:sldChg>
      <pc:sldChg chg="modSp add">
        <pc:chgData name="Martin Hinshelwood" userId="ea9573be-3654-4a29-8abd-43d300baa351" providerId="ADAL" clId="{27EA73B1-A5AC-4FCD-9B1E-B77D53542B95}" dt="2019-10-25T12:06:23.177" v="1056" actId="20577"/>
        <pc:sldMkLst>
          <pc:docMk/>
          <pc:sldMk cId="3692720264" sldId="5031"/>
        </pc:sldMkLst>
        <pc:spChg chg="mod">
          <ac:chgData name="Martin Hinshelwood" userId="ea9573be-3654-4a29-8abd-43d300baa351" providerId="ADAL" clId="{27EA73B1-A5AC-4FCD-9B1E-B77D53542B95}" dt="2019-10-25T12:06:23.177" v="1056" actId="20577"/>
          <ac:spMkLst>
            <pc:docMk/>
            <pc:sldMk cId="3692720264" sldId="5031"/>
            <ac:spMk id="2" creationId="{E460A8D2-0256-40D0-B3C2-8C17221A6EC3}"/>
          </ac:spMkLst>
        </pc:spChg>
      </pc:sldChg>
      <pc:sldChg chg="addSp delSp modSp add">
        <pc:chgData name="Martin Hinshelwood" userId="ea9573be-3654-4a29-8abd-43d300baa351" providerId="ADAL" clId="{27EA73B1-A5AC-4FCD-9B1E-B77D53542B95}" dt="2019-10-25T12:16:15.072" v="1502" actId="1036"/>
        <pc:sldMkLst>
          <pc:docMk/>
          <pc:sldMk cId="709312877" sldId="5032"/>
        </pc:sldMkLst>
        <pc:spChg chg="mod">
          <ac:chgData name="Martin Hinshelwood" userId="ea9573be-3654-4a29-8abd-43d300baa351" providerId="ADAL" clId="{27EA73B1-A5AC-4FCD-9B1E-B77D53542B95}" dt="2019-10-25T12:06:37.198" v="1057"/>
          <ac:spMkLst>
            <pc:docMk/>
            <pc:sldMk cId="709312877" sldId="5032"/>
            <ac:spMk id="4" creationId="{70644237-D698-43F2-9124-A803DCBB6C5A}"/>
          </ac:spMkLst>
        </pc:spChg>
        <pc:spChg chg="mod">
          <ac:chgData name="Martin Hinshelwood" userId="ea9573be-3654-4a29-8abd-43d300baa351" providerId="ADAL" clId="{27EA73B1-A5AC-4FCD-9B1E-B77D53542B95}" dt="2019-10-25T12:10:20.682" v="1482" actId="1076"/>
          <ac:spMkLst>
            <pc:docMk/>
            <pc:sldMk cId="709312877" sldId="5032"/>
            <ac:spMk id="6" creationId="{342AEBE3-022F-4DD1-BADD-18FB43EAD5D9}"/>
          </ac:spMkLst>
        </pc:spChg>
        <pc:spChg chg="add mod">
          <ac:chgData name="Martin Hinshelwood" userId="ea9573be-3654-4a29-8abd-43d300baa351" providerId="ADAL" clId="{27EA73B1-A5AC-4FCD-9B1E-B77D53542B95}" dt="2019-10-25T12:16:15.072" v="1502" actId="1036"/>
          <ac:spMkLst>
            <pc:docMk/>
            <pc:sldMk cId="709312877" sldId="5032"/>
            <ac:spMk id="12" creationId="{CF317141-FE9C-41A2-B7DD-4A5618BCDFB7}"/>
          </ac:spMkLst>
        </pc:spChg>
        <pc:grpChg chg="mod">
          <ac:chgData name="Martin Hinshelwood" userId="ea9573be-3654-4a29-8abd-43d300baa351" providerId="ADAL" clId="{27EA73B1-A5AC-4FCD-9B1E-B77D53542B95}" dt="2019-10-25T12:10:14.212" v="1480" actId="1076"/>
          <ac:grpSpMkLst>
            <pc:docMk/>
            <pc:sldMk cId="709312877" sldId="5032"/>
            <ac:grpSpMk id="9" creationId="{2F8DBDBA-4839-4B36-805C-1351CDCA1EEB}"/>
          </ac:grpSpMkLst>
        </pc:grpChg>
        <pc:grpChg chg="del">
          <ac:chgData name="Martin Hinshelwood" userId="ea9573be-3654-4a29-8abd-43d300baa351" providerId="ADAL" clId="{27EA73B1-A5AC-4FCD-9B1E-B77D53542B95}" dt="2019-10-25T12:06:41.417" v="1058" actId="478"/>
          <ac:grpSpMkLst>
            <pc:docMk/>
            <pc:sldMk cId="709312877" sldId="5032"/>
            <ac:grpSpMk id="10" creationId="{A5C7ED5C-0192-493A-87D8-5A09EDDFCBAD}"/>
          </ac:grpSpMkLst>
        </pc:grpChg>
      </pc:sldChg>
      <pc:sldChg chg="modSp add del">
        <pc:chgData name="Martin Hinshelwood" userId="ea9573be-3654-4a29-8abd-43d300baa351" providerId="ADAL" clId="{27EA73B1-A5AC-4FCD-9B1E-B77D53542B95}" dt="2019-10-25T12:10:07.353" v="1479" actId="47"/>
        <pc:sldMkLst>
          <pc:docMk/>
          <pc:sldMk cId="3218580367" sldId="5033"/>
        </pc:sldMkLst>
        <pc:spChg chg="mod">
          <ac:chgData name="Martin Hinshelwood" userId="ea9573be-3654-4a29-8abd-43d300baa351" providerId="ADAL" clId="{27EA73B1-A5AC-4FCD-9B1E-B77D53542B95}" dt="2019-10-25T12:10:04.425" v="1478" actId="1076"/>
          <ac:spMkLst>
            <pc:docMk/>
            <pc:sldMk cId="3218580367" sldId="5033"/>
            <ac:spMk id="4" creationId="{70644237-D698-43F2-9124-A803DCBB6C5A}"/>
          </ac:spMkLst>
        </pc:spChg>
      </pc:sldChg>
      <pc:sldChg chg="add del">
        <pc:chgData name="Martin Hinshelwood" userId="ea9573be-3654-4a29-8abd-43d300baa351" providerId="ADAL" clId="{27EA73B1-A5AC-4FCD-9B1E-B77D53542B95}" dt="2019-10-25T12:10:07.353" v="1479" actId="47"/>
        <pc:sldMkLst>
          <pc:docMk/>
          <pc:sldMk cId="1561197440" sldId="5034"/>
        </pc:sldMkLst>
      </pc:sldChg>
      <pc:sldChg chg="add del">
        <pc:chgData name="Martin Hinshelwood" userId="ea9573be-3654-4a29-8abd-43d300baa351" providerId="ADAL" clId="{27EA73B1-A5AC-4FCD-9B1E-B77D53542B95}" dt="2019-10-25T12:10:07.353" v="1479" actId="47"/>
        <pc:sldMkLst>
          <pc:docMk/>
          <pc:sldMk cId="3864592871" sldId="5035"/>
        </pc:sldMkLst>
      </pc:sldChg>
      <pc:sldChg chg="add del">
        <pc:chgData name="Martin Hinshelwood" userId="ea9573be-3654-4a29-8abd-43d300baa351" providerId="ADAL" clId="{27EA73B1-A5AC-4FCD-9B1E-B77D53542B95}" dt="2019-10-25T12:10:07.353" v="1479" actId="47"/>
        <pc:sldMkLst>
          <pc:docMk/>
          <pc:sldMk cId="4180069968" sldId="5036"/>
        </pc:sldMkLst>
      </pc:sldChg>
      <pc:sldChg chg="add del">
        <pc:chgData name="Martin Hinshelwood" userId="ea9573be-3654-4a29-8abd-43d300baa351" providerId="ADAL" clId="{27EA73B1-A5AC-4FCD-9B1E-B77D53542B95}" dt="2019-10-25T12:10:07.353" v="1479" actId="47"/>
        <pc:sldMkLst>
          <pc:docMk/>
          <pc:sldMk cId="548840688" sldId="5037"/>
        </pc:sldMkLst>
      </pc:sldChg>
      <pc:sldChg chg="add">
        <pc:chgData name="Martin Hinshelwood" userId="ea9573be-3654-4a29-8abd-43d300baa351" providerId="ADAL" clId="{27EA73B1-A5AC-4FCD-9B1E-B77D53542B95}" dt="2019-10-25T12:06:14.794" v="1035"/>
        <pc:sldMkLst>
          <pc:docMk/>
          <pc:sldMk cId="1632384078" sldId="5038"/>
        </pc:sldMkLst>
      </pc:sldChg>
      <pc:sldChg chg="addSp modSp add">
        <pc:chgData name="Martin Hinshelwood" userId="ea9573be-3654-4a29-8abd-43d300baa351" providerId="ADAL" clId="{27EA73B1-A5AC-4FCD-9B1E-B77D53542B95}" dt="2019-10-25T12:16:17.001" v="1503"/>
        <pc:sldMkLst>
          <pc:docMk/>
          <pc:sldMk cId="807626992" sldId="5039"/>
        </pc:sldMkLst>
        <pc:spChg chg="mod">
          <ac:chgData name="Martin Hinshelwood" userId="ea9573be-3654-4a29-8abd-43d300baa351" providerId="ADAL" clId="{27EA73B1-A5AC-4FCD-9B1E-B77D53542B95}" dt="2019-10-25T12:10:42.058" v="1484"/>
          <ac:spMkLst>
            <pc:docMk/>
            <pc:sldMk cId="807626992" sldId="5039"/>
            <ac:spMk id="4" creationId="{70644237-D698-43F2-9124-A803DCBB6C5A}"/>
          </ac:spMkLst>
        </pc:spChg>
        <pc:spChg chg="mod">
          <ac:chgData name="Martin Hinshelwood" userId="ea9573be-3654-4a29-8abd-43d300baa351" providerId="ADAL" clId="{27EA73B1-A5AC-4FCD-9B1E-B77D53542B95}" dt="2019-10-25T12:11:00.824" v="1486" actId="404"/>
          <ac:spMkLst>
            <pc:docMk/>
            <pc:sldMk cId="807626992" sldId="5039"/>
            <ac:spMk id="6" creationId="{342AEBE3-022F-4DD1-BADD-18FB43EAD5D9}"/>
          </ac:spMkLst>
        </pc:spChg>
        <pc:spChg chg="add">
          <ac:chgData name="Martin Hinshelwood" userId="ea9573be-3654-4a29-8abd-43d300baa351" providerId="ADAL" clId="{27EA73B1-A5AC-4FCD-9B1E-B77D53542B95}" dt="2019-10-25T12:16:17.001" v="1503"/>
          <ac:spMkLst>
            <pc:docMk/>
            <pc:sldMk cId="807626992" sldId="5039"/>
            <ac:spMk id="7" creationId="{267F1581-0B7E-4993-BB8E-F589D6711774}"/>
          </ac:spMkLst>
        </pc:spChg>
        <pc:grpChg chg="mod">
          <ac:chgData name="Martin Hinshelwood" userId="ea9573be-3654-4a29-8abd-43d300baa351" providerId="ADAL" clId="{27EA73B1-A5AC-4FCD-9B1E-B77D53542B95}" dt="2019-10-25T12:10:58.456" v="1485"/>
          <ac:grpSpMkLst>
            <pc:docMk/>
            <pc:sldMk cId="807626992" sldId="5039"/>
            <ac:grpSpMk id="9" creationId="{2F8DBDBA-4839-4B36-805C-1351CDCA1EEB}"/>
          </ac:grpSpMkLst>
        </pc:grpChg>
      </pc:sldChg>
      <pc:sldChg chg="addSp modSp add">
        <pc:chgData name="Martin Hinshelwood" userId="ea9573be-3654-4a29-8abd-43d300baa351" providerId="ADAL" clId="{27EA73B1-A5AC-4FCD-9B1E-B77D53542B95}" dt="2019-10-25T12:16:19.123" v="1504"/>
        <pc:sldMkLst>
          <pc:docMk/>
          <pc:sldMk cId="2395576388" sldId="5040"/>
        </pc:sldMkLst>
        <pc:spChg chg="mod">
          <ac:chgData name="Martin Hinshelwood" userId="ea9573be-3654-4a29-8abd-43d300baa351" providerId="ADAL" clId="{27EA73B1-A5AC-4FCD-9B1E-B77D53542B95}" dt="2019-10-25T12:11:38.528" v="1488"/>
          <ac:spMkLst>
            <pc:docMk/>
            <pc:sldMk cId="2395576388" sldId="5040"/>
            <ac:spMk id="4" creationId="{70644237-D698-43F2-9124-A803DCBB6C5A}"/>
          </ac:spMkLst>
        </pc:spChg>
        <pc:spChg chg="mod">
          <ac:chgData name="Martin Hinshelwood" userId="ea9573be-3654-4a29-8abd-43d300baa351" providerId="ADAL" clId="{27EA73B1-A5AC-4FCD-9B1E-B77D53542B95}" dt="2019-10-25T12:11:53.619" v="1489"/>
          <ac:spMkLst>
            <pc:docMk/>
            <pc:sldMk cId="2395576388" sldId="5040"/>
            <ac:spMk id="6" creationId="{342AEBE3-022F-4DD1-BADD-18FB43EAD5D9}"/>
          </ac:spMkLst>
        </pc:spChg>
        <pc:spChg chg="add">
          <ac:chgData name="Martin Hinshelwood" userId="ea9573be-3654-4a29-8abd-43d300baa351" providerId="ADAL" clId="{27EA73B1-A5AC-4FCD-9B1E-B77D53542B95}" dt="2019-10-25T12:16:19.123" v="1504"/>
          <ac:spMkLst>
            <pc:docMk/>
            <pc:sldMk cId="2395576388" sldId="5040"/>
            <ac:spMk id="7" creationId="{EF191271-D3D5-443F-8737-F408C8F02697}"/>
          </ac:spMkLst>
        </pc:spChg>
      </pc:sldChg>
      <pc:sldChg chg="addSp modSp add">
        <pc:chgData name="Martin Hinshelwood" userId="ea9573be-3654-4a29-8abd-43d300baa351" providerId="ADAL" clId="{27EA73B1-A5AC-4FCD-9B1E-B77D53542B95}" dt="2019-10-25T12:16:21.361" v="1505"/>
        <pc:sldMkLst>
          <pc:docMk/>
          <pc:sldMk cId="2495422378" sldId="5041"/>
        </pc:sldMkLst>
        <pc:spChg chg="mod">
          <ac:chgData name="Martin Hinshelwood" userId="ea9573be-3654-4a29-8abd-43d300baa351" providerId="ADAL" clId="{27EA73B1-A5AC-4FCD-9B1E-B77D53542B95}" dt="2019-10-25T12:15:05.422" v="1491"/>
          <ac:spMkLst>
            <pc:docMk/>
            <pc:sldMk cId="2495422378" sldId="5041"/>
            <ac:spMk id="4" creationId="{70644237-D698-43F2-9124-A803DCBB6C5A}"/>
          </ac:spMkLst>
        </pc:spChg>
        <pc:spChg chg="mod">
          <ac:chgData name="Martin Hinshelwood" userId="ea9573be-3654-4a29-8abd-43d300baa351" providerId="ADAL" clId="{27EA73B1-A5AC-4FCD-9B1E-B77D53542B95}" dt="2019-10-25T12:15:18.693" v="1494" actId="313"/>
          <ac:spMkLst>
            <pc:docMk/>
            <pc:sldMk cId="2495422378" sldId="5041"/>
            <ac:spMk id="6" creationId="{342AEBE3-022F-4DD1-BADD-18FB43EAD5D9}"/>
          </ac:spMkLst>
        </pc:spChg>
        <pc:spChg chg="add">
          <ac:chgData name="Martin Hinshelwood" userId="ea9573be-3654-4a29-8abd-43d300baa351" providerId="ADAL" clId="{27EA73B1-A5AC-4FCD-9B1E-B77D53542B95}" dt="2019-10-25T12:16:21.361" v="1505"/>
          <ac:spMkLst>
            <pc:docMk/>
            <pc:sldMk cId="2495422378" sldId="5041"/>
            <ac:spMk id="7" creationId="{1735D0DA-B54E-4B26-8B71-0EDCD666DC9C}"/>
          </ac:spMkLst>
        </pc:spChg>
        <pc:grpChg chg="mod">
          <ac:chgData name="Martin Hinshelwood" userId="ea9573be-3654-4a29-8abd-43d300baa351" providerId="ADAL" clId="{27EA73B1-A5AC-4FCD-9B1E-B77D53542B95}" dt="2019-10-25T12:15:17.549" v="1492"/>
          <ac:grpSpMkLst>
            <pc:docMk/>
            <pc:sldMk cId="2495422378" sldId="5041"/>
            <ac:grpSpMk id="9" creationId="{2F8DBDBA-4839-4B36-805C-1351CDCA1EEB}"/>
          </ac:grpSpMkLst>
        </pc:grpChg>
      </pc:sldChg>
      <pc:sldChg chg="addSp modSp add">
        <pc:chgData name="Martin Hinshelwood" userId="ea9573be-3654-4a29-8abd-43d300baa351" providerId="ADAL" clId="{27EA73B1-A5AC-4FCD-9B1E-B77D53542B95}" dt="2019-10-25T12:16:08.705" v="1499" actId="14100"/>
        <pc:sldMkLst>
          <pc:docMk/>
          <pc:sldMk cId="225768551" sldId="5042"/>
        </pc:sldMkLst>
        <pc:spChg chg="add mod">
          <ac:chgData name="Martin Hinshelwood" userId="ea9573be-3654-4a29-8abd-43d300baa351" providerId="ADAL" clId="{27EA73B1-A5AC-4FCD-9B1E-B77D53542B95}" dt="2019-10-25T12:16:08.705" v="1499" actId="14100"/>
          <ac:spMkLst>
            <pc:docMk/>
            <pc:sldMk cId="225768551" sldId="5042"/>
            <ac:spMk id="7" creationId="{CD0F2958-877A-42AB-9746-8EA03DE4A589}"/>
          </ac:spMkLst>
        </pc:spChg>
      </pc:sldChg>
      <pc:sldMasterChg chg="addSp delSp modSp">
        <pc:chgData name="Martin Hinshelwood" userId="ea9573be-3654-4a29-8abd-43d300baa351" providerId="ADAL" clId="{27EA73B1-A5AC-4FCD-9B1E-B77D53542B95}" dt="2019-10-25T12:09:54.239" v="1475"/>
        <pc:sldMasterMkLst>
          <pc:docMk/>
          <pc:sldMasterMk cId="3229870006" sldId="2147484325"/>
        </pc:sldMasterMkLst>
        <pc:grpChg chg="add del mod">
          <ac:chgData name="Martin Hinshelwood" userId="ea9573be-3654-4a29-8abd-43d300baa351" providerId="ADAL" clId="{27EA73B1-A5AC-4FCD-9B1E-B77D53542B95}" dt="2019-10-25T12:09:54.239" v="1475"/>
          <ac:grpSpMkLst>
            <pc:docMk/>
            <pc:sldMasterMk cId="3229870006" sldId="2147484325"/>
            <ac:grpSpMk id="48" creationId="{3C214657-234D-4845-A484-594252CCD4FD}"/>
          </ac:grpSpMkLst>
        </pc:grpChg>
      </pc:sldMasterChg>
      <pc:sldMasterChg chg="addSp delSp">
        <pc:chgData name="Martin Hinshelwood" userId="ea9573be-3654-4a29-8abd-43d300baa351" providerId="ADAL" clId="{27EA73B1-A5AC-4FCD-9B1E-B77D53542B95}" dt="2019-10-25T12:09:54.068" v="1473"/>
        <pc:sldMasterMkLst>
          <pc:docMk/>
          <pc:sldMasterMk cId="493865023" sldId="2147484349"/>
        </pc:sldMasterMkLst>
        <pc:grpChg chg="add del">
          <ac:chgData name="Martin Hinshelwood" userId="ea9573be-3654-4a29-8abd-43d300baa351" providerId="ADAL" clId="{27EA73B1-A5AC-4FCD-9B1E-B77D53542B95}" dt="2019-10-25T12:09:54.068" v="1473"/>
          <ac:grpSpMkLst>
            <pc:docMk/>
            <pc:sldMasterMk cId="493865023" sldId="2147484349"/>
            <ac:grpSpMk id="5" creationId="{AB534728-093F-4774-BB7C-B9BE4304FCAE}"/>
          </ac:grpSpMkLst>
        </pc:grpChg>
      </pc:sldMasterChg>
      <pc:sldMasterChg chg="addSp delSp delSldLayout">
        <pc:chgData name="Martin Hinshelwood" userId="ea9573be-3654-4a29-8abd-43d300baa351" providerId="ADAL" clId="{27EA73B1-A5AC-4FCD-9B1E-B77D53542B95}" dt="2019-10-25T12:09:54.006" v="1472"/>
        <pc:sldMasterMkLst>
          <pc:docMk/>
          <pc:sldMasterMk cId="628176887" sldId="2147484386"/>
        </pc:sldMasterMkLst>
        <pc:grpChg chg="add del">
          <ac:chgData name="Martin Hinshelwood" userId="ea9573be-3654-4a29-8abd-43d300baa351" providerId="ADAL" clId="{27EA73B1-A5AC-4FCD-9B1E-B77D53542B95}" dt="2019-10-25T12:09:54.006" v="1472"/>
          <ac:grpSpMkLst>
            <pc:docMk/>
            <pc:sldMasterMk cId="628176887" sldId="2147484386"/>
            <ac:grpSpMk id="6" creationId="{C6018FA7-F867-4F0E-AD64-CF78BDD3F3B9}"/>
          </ac:grpSpMkLst>
        </pc:grpChg>
        <pc:sldLayoutChg chg="del">
          <pc:chgData name="Martin Hinshelwood" userId="ea9573be-3654-4a29-8abd-43d300baa351" providerId="ADAL" clId="{27EA73B1-A5AC-4FCD-9B1E-B77D53542B95}" dt="2019-10-20T21:04:33.626" v="24" actId="47"/>
          <pc:sldLayoutMkLst>
            <pc:docMk/>
            <pc:sldMasterMk cId="628176887" sldId="2147484386"/>
            <pc:sldLayoutMk cId="3112136744" sldId="2147484778"/>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414862373" sldId="2147484779"/>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1162906381" sldId="2147484780"/>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632321463" sldId="2147484781"/>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1413269692" sldId="2147484782"/>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2519072076" sldId="2147484783"/>
          </pc:sldLayoutMkLst>
        </pc:sldLayoutChg>
        <pc:sldLayoutChg chg="del">
          <pc:chgData name="Martin Hinshelwood" userId="ea9573be-3654-4a29-8abd-43d300baa351" providerId="ADAL" clId="{27EA73B1-A5AC-4FCD-9B1E-B77D53542B95}" dt="2019-10-20T21:04:33.626" v="24" actId="47"/>
          <pc:sldLayoutMkLst>
            <pc:docMk/>
            <pc:sldMasterMk cId="628176887" sldId="2147484386"/>
            <pc:sldLayoutMk cId="2190821094" sldId="2147484784"/>
          </pc:sldLayoutMkLst>
        </pc:sldLayoutChg>
      </pc:sldMasterChg>
      <pc:sldMasterChg chg="addSp delSp delSldLayout">
        <pc:chgData name="Martin Hinshelwood" userId="ea9573be-3654-4a29-8abd-43d300baa351" providerId="ADAL" clId="{27EA73B1-A5AC-4FCD-9B1E-B77D53542B95}" dt="2019-10-25T12:09:53.931" v="1471"/>
        <pc:sldMasterMkLst>
          <pc:docMk/>
          <pc:sldMasterMk cId="1024196192" sldId="2147484418"/>
        </pc:sldMasterMkLst>
        <pc:grpChg chg="add del">
          <ac:chgData name="Martin Hinshelwood" userId="ea9573be-3654-4a29-8abd-43d300baa351" providerId="ADAL" clId="{27EA73B1-A5AC-4FCD-9B1E-B77D53542B95}" dt="2019-10-25T12:09:53.931" v="1471"/>
          <ac:grpSpMkLst>
            <pc:docMk/>
            <pc:sldMasterMk cId="1024196192" sldId="2147484418"/>
            <ac:grpSpMk id="6" creationId="{5E1866FD-78B2-4D93-A2EA-BB0421EDAD04}"/>
          </ac:grpSpMkLst>
        </pc:grpChg>
        <pc:sldLayoutChg chg="del">
          <pc:chgData name="Martin Hinshelwood" userId="ea9573be-3654-4a29-8abd-43d300baa351" providerId="ADAL" clId="{27EA73B1-A5AC-4FCD-9B1E-B77D53542B95}" dt="2019-10-20T21:04:33.626" v="24" actId="47"/>
          <pc:sldLayoutMkLst>
            <pc:docMk/>
            <pc:sldMasterMk cId="1024196192" sldId="2147484418"/>
            <pc:sldLayoutMk cId="3605198414" sldId="2147484510"/>
          </pc:sldLayoutMkLst>
        </pc:sldLayoutChg>
      </pc:sldMasterChg>
      <pc:sldMasterChg chg="addSp delSp">
        <pc:chgData name="Martin Hinshelwood" userId="ea9573be-3654-4a29-8abd-43d300baa351" providerId="ADAL" clId="{27EA73B1-A5AC-4FCD-9B1E-B77D53542B95}" dt="2019-10-25T12:09:53.854" v="1470"/>
        <pc:sldMasterMkLst>
          <pc:docMk/>
          <pc:sldMasterMk cId="2817752228" sldId="2147484438"/>
        </pc:sldMasterMkLst>
        <pc:grpChg chg="add del">
          <ac:chgData name="Martin Hinshelwood" userId="ea9573be-3654-4a29-8abd-43d300baa351" providerId="ADAL" clId="{27EA73B1-A5AC-4FCD-9B1E-B77D53542B95}" dt="2019-10-25T12:09:53.854" v="1470"/>
          <ac:grpSpMkLst>
            <pc:docMk/>
            <pc:sldMasterMk cId="2817752228" sldId="2147484438"/>
            <ac:grpSpMk id="6" creationId="{EBCC0138-9748-4A25-A10B-95518DA9CCC4}"/>
          </ac:grpSpMkLst>
        </pc:grpChg>
      </pc:sldMasterChg>
      <pc:sldMasterChg chg="addSp delSp">
        <pc:chgData name="Martin Hinshelwood" userId="ea9573be-3654-4a29-8abd-43d300baa351" providerId="ADAL" clId="{27EA73B1-A5AC-4FCD-9B1E-B77D53542B95}" dt="2019-10-25T12:09:53.787" v="1469"/>
        <pc:sldMasterMkLst>
          <pc:docMk/>
          <pc:sldMasterMk cId="3008882980" sldId="2147484468"/>
        </pc:sldMasterMkLst>
        <pc:grpChg chg="add del">
          <ac:chgData name="Martin Hinshelwood" userId="ea9573be-3654-4a29-8abd-43d300baa351" providerId="ADAL" clId="{27EA73B1-A5AC-4FCD-9B1E-B77D53542B95}" dt="2019-10-25T12:09:53.787" v="1469"/>
          <ac:grpSpMkLst>
            <pc:docMk/>
            <pc:sldMasterMk cId="3008882980" sldId="2147484468"/>
            <ac:grpSpMk id="5" creationId="{8BD7022B-5455-42C8-9E08-88DF6EB8C882}"/>
          </ac:grpSpMkLst>
        </pc:grpChg>
      </pc:sldMasterChg>
      <pc:sldMasterChg chg="addSp delSp">
        <pc:chgData name="Martin Hinshelwood" userId="ea9573be-3654-4a29-8abd-43d300baa351" providerId="ADAL" clId="{27EA73B1-A5AC-4FCD-9B1E-B77D53542B95}" dt="2019-10-25T12:09:53.702" v="1468"/>
        <pc:sldMasterMkLst>
          <pc:docMk/>
          <pc:sldMasterMk cId="3114375032" sldId="2147484511"/>
        </pc:sldMasterMkLst>
        <pc:grpChg chg="add del">
          <ac:chgData name="Martin Hinshelwood" userId="ea9573be-3654-4a29-8abd-43d300baa351" providerId="ADAL" clId="{27EA73B1-A5AC-4FCD-9B1E-B77D53542B95}" dt="2019-10-25T12:09:53.702" v="1468"/>
          <ac:grpSpMkLst>
            <pc:docMk/>
            <pc:sldMasterMk cId="3114375032" sldId="2147484511"/>
            <ac:grpSpMk id="6" creationId="{8C37D4FA-F021-430A-81E6-784A5AE60B9F}"/>
          </ac:grpSpMkLst>
        </pc:grpChg>
      </pc:sldMasterChg>
      <pc:sldMasterChg chg="addSp delSp">
        <pc:chgData name="Martin Hinshelwood" userId="ea9573be-3654-4a29-8abd-43d300baa351" providerId="ADAL" clId="{27EA73B1-A5AC-4FCD-9B1E-B77D53542B95}" dt="2019-10-25T12:09:53.637" v="1467"/>
        <pc:sldMasterMkLst>
          <pc:docMk/>
          <pc:sldMasterMk cId="3127419042" sldId="2147484539"/>
        </pc:sldMasterMkLst>
        <pc:grpChg chg="add del">
          <ac:chgData name="Martin Hinshelwood" userId="ea9573be-3654-4a29-8abd-43d300baa351" providerId="ADAL" clId="{27EA73B1-A5AC-4FCD-9B1E-B77D53542B95}" dt="2019-10-25T12:09:53.637" v="1467"/>
          <ac:grpSpMkLst>
            <pc:docMk/>
            <pc:sldMasterMk cId="3127419042" sldId="2147484539"/>
            <ac:grpSpMk id="6" creationId="{2B145D8C-323A-4197-8AB6-9F695EDCF8F8}"/>
          </ac:grpSpMkLst>
        </pc:grpChg>
      </pc:sldMasterChg>
      <pc:sldMasterChg chg="delSldLayout modSldLayout">
        <pc:chgData name="Martin Hinshelwood" userId="ea9573be-3654-4a29-8abd-43d300baa351" providerId="ADAL" clId="{27EA73B1-A5AC-4FCD-9B1E-B77D53542B95}" dt="2019-10-20T21:04:21.885" v="23" actId="47"/>
        <pc:sldMasterMkLst>
          <pc:docMk/>
          <pc:sldMasterMk cId="304429503" sldId="2147484558"/>
        </pc:sldMasterMkLst>
        <pc:sldLayoutChg chg="modSp">
          <pc:chgData name="Martin Hinshelwood" userId="ea9573be-3654-4a29-8abd-43d300baa351" providerId="ADAL" clId="{27EA73B1-A5AC-4FCD-9B1E-B77D53542B95}" dt="2019-10-20T21:03:49.421" v="22" actId="20577"/>
          <pc:sldLayoutMkLst>
            <pc:docMk/>
            <pc:sldMasterMk cId="304429503" sldId="2147484558"/>
            <pc:sldLayoutMk cId="1964454970" sldId="2147484559"/>
          </pc:sldLayoutMkLst>
          <pc:spChg chg="mod">
            <ac:chgData name="Martin Hinshelwood" userId="ea9573be-3654-4a29-8abd-43d300baa351" providerId="ADAL" clId="{27EA73B1-A5AC-4FCD-9B1E-B77D53542B95}" dt="2019-10-20T21:03:49.421" v="22" actId="20577"/>
            <ac:spMkLst>
              <pc:docMk/>
              <pc:sldMasterMk cId="304429503" sldId="2147484558"/>
              <pc:sldLayoutMk cId="1964454970" sldId="2147484559"/>
              <ac:spMk id="24" creationId="{7461306A-C257-42D6-9392-666EA4195BFC}"/>
            </ac:spMkLst>
          </pc:spChg>
        </pc:sldLayoutChg>
        <pc:sldLayoutChg chg="del">
          <pc:chgData name="Martin Hinshelwood" userId="ea9573be-3654-4a29-8abd-43d300baa351" providerId="ADAL" clId="{27EA73B1-A5AC-4FCD-9B1E-B77D53542B95}" dt="2019-10-20T21:04:21.885" v="23" actId="47"/>
          <pc:sldLayoutMkLst>
            <pc:docMk/>
            <pc:sldMasterMk cId="304429503" sldId="2147484558"/>
            <pc:sldLayoutMk cId="1860381055" sldId="2147484580"/>
          </pc:sldLayoutMkLst>
        </pc:sldLayoutChg>
        <pc:sldLayoutChg chg="del">
          <pc:chgData name="Martin Hinshelwood" userId="ea9573be-3654-4a29-8abd-43d300baa351" providerId="ADAL" clId="{27EA73B1-A5AC-4FCD-9B1E-B77D53542B95}" dt="2019-10-20T21:04:21.885" v="23" actId="47"/>
          <pc:sldLayoutMkLst>
            <pc:docMk/>
            <pc:sldMasterMk cId="304429503" sldId="2147484558"/>
            <pc:sldLayoutMk cId="1922116569" sldId="2147484584"/>
          </pc:sldLayoutMkLst>
        </pc:sldLayoutChg>
        <pc:sldLayoutChg chg="del">
          <pc:chgData name="Martin Hinshelwood" userId="ea9573be-3654-4a29-8abd-43d300baa351" providerId="ADAL" clId="{27EA73B1-A5AC-4FCD-9B1E-B77D53542B95}" dt="2019-10-20T21:04:21.885" v="23" actId="47"/>
          <pc:sldLayoutMkLst>
            <pc:docMk/>
            <pc:sldMasterMk cId="304429503" sldId="2147484558"/>
            <pc:sldLayoutMk cId="569442471" sldId="2147484777"/>
          </pc:sldLayoutMkLst>
        </pc:sldLayoutChg>
      </pc:sldMasterChg>
      <pc:sldMasterChg chg="add del addSldLayout delSldLayout">
        <pc:chgData name="Martin Hinshelwood" userId="ea9573be-3654-4a29-8abd-43d300baa351" providerId="ADAL" clId="{27EA73B1-A5AC-4FCD-9B1E-B77D53542B95}" dt="2019-10-25T12:09:44.886" v="1291" actId="2696"/>
        <pc:sldMasterMkLst>
          <pc:docMk/>
          <pc:sldMasterMk cId="2943356278" sldId="2147484585"/>
        </pc:sldMasterMkLst>
        <pc:sldLayoutChg chg="add del">
          <pc:chgData name="Martin Hinshelwood" userId="ea9573be-3654-4a29-8abd-43d300baa351" providerId="ADAL" clId="{27EA73B1-A5AC-4FCD-9B1E-B77D53542B95}" dt="2019-10-25T12:09:44.886" v="1291" actId="2696"/>
          <pc:sldLayoutMkLst>
            <pc:docMk/>
            <pc:sldMasterMk cId="2943356278" sldId="2147484585"/>
            <pc:sldLayoutMk cId="4275830415" sldId="2147484586"/>
          </pc:sldLayoutMkLst>
        </pc:sldLayoutChg>
        <pc:sldLayoutChg chg="add del">
          <pc:chgData name="Martin Hinshelwood" userId="ea9573be-3654-4a29-8abd-43d300baa351" providerId="ADAL" clId="{27EA73B1-A5AC-4FCD-9B1E-B77D53542B95}" dt="2019-10-25T12:09:44.845" v="1290" actId="2696"/>
          <pc:sldLayoutMkLst>
            <pc:docMk/>
            <pc:sldMasterMk cId="2943356278" sldId="2147484585"/>
            <pc:sldLayoutMk cId="1645487704" sldId="2147484587"/>
          </pc:sldLayoutMkLst>
        </pc:sldLayoutChg>
        <pc:sldLayoutChg chg="add del">
          <pc:chgData name="Martin Hinshelwood" userId="ea9573be-3654-4a29-8abd-43d300baa351" providerId="ADAL" clId="{27EA73B1-A5AC-4FCD-9B1E-B77D53542B95}" dt="2019-10-25T12:09:44.803" v="1289" actId="2696"/>
          <pc:sldLayoutMkLst>
            <pc:docMk/>
            <pc:sldMasterMk cId="2943356278" sldId="2147484585"/>
            <pc:sldLayoutMk cId="387031213" sldId="2147484588"/>
          </pc:sldLayoutMkLst>
        </pc:sldLayoutChg>
        <pc:sldLayoutChg chg="add del">
          <pc:chgData name="Martin Hinshelwood" userId="ea9573be-3654-4a29-8abd-43d300baa351" providerId="ADAL" clId="{27EA73B1-A5AC-4FCD-9B1E-B77D53542B95}" dt="2019-10-25T12:09:44.768" v="1288" actId="2696"/>
          <pc:sldLayoutMkLst>
            <pc:docMk/>
            <pc:sldMasterMk cId="2943356278" sldId="2147484585"/>
            <pc:sldLayoutMk cId="229863811" sldId="2147484589"/>
          </pc:sldLayoutMkLst>
        </pc:sldLayoutChg>
        <pc:sldLayoutChg chg="add del">
          <pc:chgData name="Martin Hinshelwood" userId="ea9573be-3654-4a29-8abd-43d300baa351" providerId="ADAL" clId="{27EA73B1-A5AC-4FCD-9B1E-B77D53542B95}" dt="2019-10-25T12:09:44.731" v="1287" actId="2696"/>
          <pc:sldLayoutMkLst>
            <pc:docMk/>
            <pc:sldMasterMk cId="2943356278" sldId="2147484585"/>
            <pc:sldLayoutMk cId="1698785709" sldId="2147484590"/>
          </pc:sldLayoutMkLst>
        </pc:sldLayoutChg>
        <pc:sldLayoutChg chg="add del">
          <pc:chgData name="Martin Hinshelwood" userId="ea9573be-3654-4a29-8abd-43d300baa351" providerId="ADAL" clId="{27EA73B1-A5AC-4FCD-9B1E-B77D53542B95}" dt="2019-10-25T12:09:44.695" v="1286" actId="2696"/>
          <pc:sldLayoutMkLst>
            <pc:docMk/>
            <pc:sldMasterMk cId="2943356278" sldId="2147484585"/>
            <pc:sldLayoutMk cId="1234281859" sldId="2147484591"/>
          </pc:sldLayoutMkLst>
        </pc:sldLayoutChg>
        <pc:sldLayoutChg chg="add del">
          <pc:chgData name="Martin Hinshelwood" userId="ea9573be-3654-4a29-8abd-43d300baa351" providerId="ADAL" clId="{27EA73B1-A5AC-4FCD-9B1E-B77D53542B95}" dt="2019-10-25T12:09:44.650" v="1285" actId="2696"/>
          <pc:sldLayoutMkLst>
            <pc:docMk/>
            <pc:sldMasterMk cId="2943356278" sldId="2147484585"/>
            <pc:sldLayoutMk cId="2684421306" sldId="2147484592"/>
          </pc:sldLayoutMkLst>
        </pc:sldLayoutChg>
        <pc:sldLayoutChg chg="add del">
          <pc:chgData name="Martin Hinshelwood" userId="ea9573be-3654-4a29-8abd-43d300baa351" providerId="ADAL" clId="{27EA73B1-A5AC-4FCD-9B1E-B77D53542B95}" dt="2019-10-25T12:09:44.603" v="1284" actId="2696"/>
          <pc:sldLayoutMkLst>
            <pc:docMk/>
            <pc:sldMasterMk cId="2943356278" sldId="2147484585"/>
            <pc:sldLayoutMk cId="2668270121" sldId="2147484593"/>
          </pc:sldLayoutMkLst>
        </pc:sldLayoutChg>
        <pc:sldLayoutChg chg="add del">
          <pc:chgData name="Martin Hinshelwood" userId="ea9573be-3654-4a29-8abd-43d300baa351" providerId="ADAL" clId="{27EA73B1-A5AC-4FCD-9B1E-B77D53542B95}" dt="2019-10-25T12:09:44.566" v="1283" actId="2696"/>
          <pc:sldLayoutMkLst>
            <pc:docMk/>
            <pc:sldMasterMk cId="2943356278" sldId="2147484585"/>
            <pc:sldLayoutMk cId="2973543467" sldId="2147484594"/>
          </pc:sldLayoutMkLst>
        </pc:sldLayoutChg>
        <pc:sldLayoutChg chg="add del">
          <pc:chgData name="Martin Hinshelwood" userId="ea9573be-3654-4a29-8abd-43d300baa351" providerId="ADAL" clId="{27EA73B1-A5AC-4FCD-9B1E-B77D53542B95}" dt="2019-10-25T12:09:44.534" v="1282" actId="2696"/>
          <pc:sldLayoutMkLst>
            <pc:docMk/>
            <pc:sldMasterMk cId="2943356278" sldId="2147484585"/>
            <pc:sldLayoutMk cId="1398820611" sldId="2147484595"/>
          </pc:sldLayoutMkLst>
        </pc:sldLayoutChg>
        <pc:sldLayoutChg chg="add del">
          <pc:chgData name="Martin Hinshelwood" userId="ea9573be-3654-4a29-8abd-43d300baa351" providerId="ADAL" clId="{27EA73B1-A5AC-4FCD-9B1E-B77D53542B95}" dt="2019-10-25T12:09:44.504" v="1281" actId="2696"/>
          <pc:sldLayoutMkLst>
            <pc:docMk/>
            <pc:sldMasterMk cId="2943356278" sldId="2147484585"/>
            <pc:sldLayoutMk cId="3210659101" sldId="2147484596"/>
          </pc:sldLayoutMkLst>
        </pc:sldLayoutChg>
        <pc:sldLayoutChg chg="add del">
          <pc:chgData name="Martin Hinshelwood" userId="ea9573be-3654-4a29-8abd-43d300baa351" providerId="ADAL" clId="{27EA73B1-A5AC-4FCD-9B1E-B77D53542B95}" dt="2019-10-25T12:09:44.479" v="1280" actId="2696"/>
          <pc:sldLayoutMkLst>
            <pc:docMk/>
            <pc:sldMasterMk cId="2943356278" sldId="2147484585"/>
            <pc:sldLayoutMk cId="937058740" sldId="2147484597"/>
          </pc:sldLayoutMkLst>
        </pc:sldLayoutChg>
        <pc:sldLayoutChg chg="add del">
          <pc:chgData name="Martin Hinshelwood" userId="ea9573be-3654-4a29-8abd-43d300baa351" providerId="ADAL" clId="{27EA73B1-A5AC-4FCD-9B1E-B77D53542B95}" dt="2019-10-25T12:09:44.454" v="1279" actId="2696"/>
          <pc:sldLayoutMkLst>
            <pc:docMk/>
            <pc:sldMasterMk cId="2943356278" sldId="2147484585"/>
            <pc:sldLayoutMk cId="1512659177" sldId="2147484598"/>
          </pc:sldLayoutMkLst>
        </pc:sldLayoutChg>
        <pc:sldLayoutChg chg="add del">
          <pc:chgData name="Martin Hinshelwood" userId="ea9573be-3654-4a29-8abd-43d300baa351" providerId="ADAL" clId="{27EA73B1-A5AC-4FCD-9B1E-B77D53542B95}" dt="2019-10-25T12:09:44.430" v="1278" actId="2696"/>
          <pc:sldLayoutMkLst>
            <pc:docMk/>
            <pc:sldMasterMk cId="2943356278" sldId="2147484585"/>
            <pc:sldLayoutMk cId="977557538" sldId="2147484599"/>
          </pc:sldLayoutMkLst>
        </pc:sldLayoutChg>
        <pc:sldLayoutChg chg="add del">
          <pc:chgData name="Martin Hinshelwood" userId="ea9573be-3654-4a29-8abd-43d300baa351" providerId="ADAL" clId="{27EA73B1-A5AC-4FCD-9B1E-B77D53542B95}" dt="2019-10-25T12:09:44.407" v="1277" actId="2696"/>
          <pc:sldLayoutMkLst>
            <pc:docMk/>
            <pc:sldMasterMk cId="2943356278" sldId="2147484585"/>
            <pc:sldLayoutMk cId="1738323367" sldId="2147484600"/>
          </pc:sldLayoutMkLst>
        </pc:sldLayoutChg>
        <pc:sldLayoutChg chg="add del">
          <pc:chgData name="Martin Hinshelwood" userId="ea9573be-3654-4a29-8abd-43d300baa351" providerId="ADAL" clId="{27EA73B1-A5AC-4FCD-9B1E-B77D53542B95}" dt="2019-10-25T12:09:44.383" v="1276" actId="2696"/>
          <pc:sldLayoutMkLst>
            <pc:docMk/>
            <pc:sldMasterMk cId="2943356278" sldId="2147484585"/>
            <pc:sldLayoutMk cId="3027996373" sldId="2147484601"/>
          </pc:sldLayoutMkLst>
        </pc:sldLayoutChg>
        <pc:sldLayoutChg chg="add del">
          <pc:chgData name="Martin Hinshelwood" userId="ea9573be-3654-4a29-8abd-43d300baa351" providerId="ADAL" clId="{27EA73B1-A5AC-4FCD-9B1E-B77D53542B95}" dt="2019-10-25T12:09:44.362" v="1275" actId="2696"/>
          <pc:sldLayoutMkLst>
            <pc:docMk/>
            <pc:sldMasterMk cId="2943356278" sldId="2147484585"/>
            <pc:sldLayoutMk cId="1851689200" sldId="2147484602"/>
          </pc:sldLayoutMkLst>
        </pc:sldLayoutChg>
        <pc:sldLayoutChg chg="add del">
          <pc:chgData name="Martin Hinshelwood" userId="ea9573be-3654-4a29-8abd-43d300baa351" providerId="ADAL" clId="{27EA73B1-A5AC-4FCD-9B1E-B77D53542B95}" dt="2019-10-25T12:09:44.342" v="1274" actId="2696"/>
          <pc:sldLayoutMkLst>
            <pc:docMk/>
            <pc:sldMasterMk cId="2943356278" sldId="2147484585"/>
            <pc:sldLayoutMk cId="1868561085" sldId="2147484603"/>
          </pc:sldLayoutMkLst>
        </pc:sldLayoutChg>
        <pc:sldLayoutChg chg="add del">
          <pc:chgData name="Martin Hinshelwood" userId="ea9573be-3654-4a29-8abd-43d300baa351" providerId="ADAL" clId="{27EA73B1-A5AC-4FCD-9B1E-B77D53542B95}" dt="2019-10-25T12:09:44.317" v="1273" actId="2696"/>
          <pc:sldLayoutMkLst>
            <pc:docMk/>
            <pc:sldMasterMk cId="2943356278" sldId="2147484585"/>
            <pc:sldLayoutMk cId="459058012" sldId="2147484604"/>
          </pc:sldLayoutMkLst>
        </pc:sldLayoutChg>
      </pc:sldMasterChg>
      <pc:sldMasterChg chg="addSp delSp add del addSldLayout delSldLayout">
        <pc:chgData name="Martin Hinshelwood" userId="ea9573be-3654-4a29-8abd-43d300baa351" providerId="ADAL" clId="{27EA73B1-A5AC-4FCD-9B1E-B77D53542B95}" dt="2019-10-25T12:09:53.562" v="1466"/>
        <pc:sldMasterMkLst>
          <pc:docMk/>
          <pc:sldMasterMk cId="2974765600" sldId="2147484605"/>
        </pc:sldMasterMkLst>
        <pc:grpChg chg="add del">
          <ac:chgData name="Martin Hinshelwood" userId="ea9573be-3654-4a29-8abd-43d300baa351" providerId="ADAL" clId="{27EA73B1-A5AC-4FCD-9B1E-B77D53542B95}" dt="2019-10-25T12:09:53.562" v="1466"/>
          <ac:grpSpMkLst>
            <pc:docMk/>
            <pc:sldMasterMk cId="2974765600" sldId="2147484605"/>
            <ac:grpSpMk id="7" creationId="{F861E80F-1FA5-431F-999A-0F4A83F413BA}"/>
          </ac:grpSpMkLst>
        </pc:grpChg>
        <pc:sldLayoutChg chg="add del">
          <pc:chgData name="Martin Hinshelwood" userId="ea9573be-3654-4a29-8abd-43d300baa351" providerId="ADAL" clId="{27EA73B1-A5AC-4FCD-9B1E-B77D53542B95}" dt="2019-10-25T12:09:45.351" v="1305" actId="2696"/>
          <pc:sldLayoutMkLst>
            <pc:docMk/>
            <pc:sldMasterMk cId="2974765600" sldId="2147484605"/>
            <pc:sldLayoutMk cId="3422844929" sldId="2147484606"/>
          </pc:sldLayoutMkLst>
        </pc:sldLayoutChg>
        <pc:sldLayoutChg chg="add del">
          <pc:chgData name="Martin Hinshelwood" userId="ea9573be-3654-4a29-8abd-43d300baa351" providerId="ADAL" clId="{27EA73B1-A5AC-4FCD-9B1E-B77D53542B95}" dt="2019-10-25T12:09:45.314" v="1304" actId="2696"/>
          <pc:sldLayoutMkLst>
            <pc:docMk/>
            <pc:sldMasterMk cId="2974765600" sldId="2147484605"/>
            <pc:sldLayoutMk cId="13560170" sldId="2147484607"/>
          </pc:sldLayoutMkLst>
        </pc:sldLayoutChg>
        <pc:sldLayoutChg chg="add del">
          <pc:chgData name="Martin Hinshelwood" userId="ea9573be-3654-4a29-8abd-43d300baa351" providerId="ADAL" clId="{27EA73B1-A5AC-4FCD-9B1E-B77D53542B95}" dt="2019-10-25T12:09:45.271" v="1303" actId="2696"/>
          <pc:sldLayoutMkLst>
            <pc:docMk/>
            <pc:sldMasterMk cId="2974765600" sldId="2147484605"/>
            <pc:sldLayoutMk cId="17534290" sldId="2147484608"/>
          </pc:sldLayoutMkLst>
        </pc:sldLayoutChg>
        <pc:sldLayoutChg chg="add del">
          <pc:chgData name="Martin Hinshelwood" userId="ea9573be-3654-4a29-8abd-43d300baa351" providerId="ADAL" clId="{27EA73B1-A5AC-4FCD-9B1E-B77D53542B95}" dt="2019-10-25T12:09:45.231" v="1302" actId="2696"/>
          <pc:sldLayoutMkLst>
            <pc:docMk/>
            <pc:sldMasterMk cId="2974765600" sldId="2147484605"/>
            <pc:sldLayoutMk cId="2619545556" sldId="2147484609"/>
          </pc:sldLayoutMkLst>
        </pc:sldLayoutChg>
        <pc:sldLayoutChg chg="add del">
          <pc:chgData name="Martin Hinshelwood" userId="ea9573be-3654-4a29-8abd-43d300baa351" providerId="ADAL" clId="{27EA73B1-A5AC-4FCD-9B1E-B77D53542B95}" dt="2019-10-25T12:09:45.193" v="1301" actId="2696"/>
          <pc:sldLayoutMkLst>
            <pc:docMk/>
            <pc:sldMasterMk cId="2974765600" sldId="2147484605"/>
            <pc:sldLayoutMk cId="63908311" sldId="2147484610"/>
          </pc:sldLayoutMkLst>
        </pc:sldLayoutChg>
        <pc:sldLayoutChg chg="add del">
          <pc:chgData name="Martin Hinshelwood" userId="ea9573be-3654-4a29-8abd-43d300baa351" providerId="ADAL" clId="{27EA73B1-A5AC-4FCD-9B1E-B77D53542B95}" dt="2019-10-25T12:09:45.153" v="1300" actId="2696"/>
          <pc:sldLayoutMkLst>
            <pc:docMk/>
            <pc:sldMasterMk cId="2974765600" sldId="2147484605"/>
            <pc:sldLayoutMk cId="684081350" sldId="2147484611"/>
          </pc:sldLayoutMkLst>
        </pc:sldLayoutChg>
        <pc:sldLayoutChg chg="add del">
          <pc:chgData name="Martin Hinshelwood" userId="ea9573be-3654-4a29-8abd-43d300baa351" providerId="ADAL" clId="{27EA73B1-A5AC-4FCD-9B1E-B77D53542B95}" dt="2019-10-25T12:09:45.121" v="1299" actId="2696"/>
          <pc:sldLayoutMkLst>
            <pc:docMk/>
            <pc:sldMasterMk cId="2974765600" sldId="2147484605"/>
            <pc:sldLayoutMk cId="3284092083" sldId="2147484612"/>
          </pc:sldLayoutMkLst>
        </pc:sldLayoutChg>
        <pc:sldLayoutChg chg="add del">
          <pc:chgData name="Martin Hinshelwood" userId="ea9573be-3654-4a29-8abd-43d300baa351" providerId="ADAL" clId="{27EA73B1-A5AC-4FCD-9B1E-B77D53542B95}" dt="2019-10-25T12:09:45.090" v="1298" actId="2696"/>
          <pc:sldLayoutMkLst>
            <pc:docMk/>
            <pc:sldMasterMk cId="2974765600" sldId="2147484605"/>
            <pc:sldLayoutMk cId="414542878" sldId="2147484613"/>
          </pc:sldLayoutMkLst>
        </pc:sldLayoutChg>
        <pc:sldLayoutChg chg="add del">
          <pc:chgData name="Martin Hinshelwood" userId="ea9573be-3654-4a29-8abd-43d300baa351" providerId="ADAL" clId="{27EA73B1-A5AC-4FCD-9B1E-B77D53542B95}" dt="2019-10-25T12:09:45.064" v="1297" actId="2696"/>
          <pc:sldLayoutMkLst>
            <pc:docMk/>
            <pc:sldMasterMk cId="2974765600" sldId="2147484605"/>
            <pc:sldLayoutMk cId="4136737005" sldId="2147484614"/>
          </pc:sldLayoutMkLst>
        </pc:sldLayoutChg>
        <pc:sldLayoutChg chg="add del">
          <pc:chgData name="Martin Hinshelwood" userId="ea9573be-3654-4a29-8abd-43d300baa351" providerId="ADAL" clId="{27EA73B1-A5AC-4FCD-9B1E-B77D53542B95}" dt="2019-10-25T12:09:45.041" v="1296" actId="2696"/>
          <pc:sldLayoutMkLst>
            <pc:docMk/>
            <pc:sldMasterMk cId="2974765600" sldId="2147484605"/>
            <pc:sldLayoutMk cId="2012804916" sldId="2147484615"/>
          </pc:sldLayoutMkLst>
        </pc:sldLayoutChg>
        <pc:sldLayoutChg chg="add del">
          <pc:chgData name="Martin Hinshelwood" userId="ea9573be-3654-4a29-8abd-43d300baa351" providerId="ADAL" clId="{27EA73B1-A5AC-4FCD-9B1E-B77D53542B95}" dt="2019-10-25T12:09:44.999" v="1295" actId="2696"/>
          <pc:sldLayoutMkLst>
            <pc:docMk/>
            <pc:sldMasterMk cId="2974765600" sldId="2147484605"/>
            <pc:sldLayoutMk cId="3252553429" sldId="2147484616"/>
          </pc:sldLayoutMkLst>
        </pc:sldLayoutChg>
        <pc:sldLayoutChg chg="add del">
          <pc:chgData name="Martin Hinshelwood" userId="ea9573be-3654-4a29-8abd-43d300baa351" providerId="ADAL" clId="{27EA73B1-A5AC-4FCD-9B1E-B77D53542B95}" dt="2019-10-25T12:09:44.979" v="1294" actId="2696"/>
          <pc:sldLayoutMkLst>
            <pc:docMk/>
            <pc:sldMasterMk cId="2974765600" sldId="2147484605"/>
            <pc:sldLayoutMk cId="3880399493" sldId="2147484617"/>
          </pc:sldLayoutMkLst>
        </pc:sldLayoutChg>
        <pc:sldLayoutChg chg="add del">
          <pc:chgData name="Martin Hinshelwood" userId="ea9573be-3654-4a29-8abd-43d300baa351" providerId="ADAL" clId="{27EA73B1-A5AC-4FCD-9B1E-B77D53542B95}" dt="2019-10-25T12:09:44.954" v="1293" actId="2696"/>
          <pc:sldLayoutMkLst>
            <pc:docMk/>
            <pc:sldMasterMk cId="2974765600" sldId="2147484605"/>
            <pc:sldLayoutMk cId="3729077146" sldId="2147484618"/>
          </pc:sldLayoutMkLst>
        </pc:sldLayoutChg>
      </pc:sldMasterChg>
      <pc:sldMasterChg chg="addSp delSp add del addSldLayout delSldLayout">
        <pc:chgData name="Martin Hinshelwood" userId="ea9573be-3654-4a29-8abd-43d300baa351" providerId="ADAL" clId="{27EA73B1-A5AC-4FCD-9B1E-B77D53542B95}" dt="2019-10-25T12:09:53.509" v="1465"/>
        <pc:sldMasterMkLst>
          <pc:docMk/>
          <pc:sldMasterMk cId="3230053640" sldId="2147484619"/>
        </pc:sldMasterMkLst>
        <pc:grpChg chg="add del">
          <ac:chgData name="Martin Hinshelwood" userId="ea9573be-3654-4a29-8abd-43d300baa351" providerId="ADAL" clId="{27EA73B1-A5AC-4FCD-9B1E-B77D53542B95}" dt="2019-10-25T12:09:53.509" v="1465"/>
          <ac:grpSpMkLst>
            <pc:docMk/>
            <pc:sldMasterMk cId="3230053640" sldId="2147484619"/>
            <ac:grpSpMk id="5" creationId="{7F108661-7313-4576-A654-1EA0CB4A9603}"/>
          </ac:grpSpMkLst>
        </pc:grpChg>
        <pc:sldLayoutChg chg="add del">
          <pc:chgData name="Martin Hinshelwood" userId="ea9573be-3654-4a29-8abd-43d300baa351" providerId="ADAL" clId="{27EA73B1-A5AC-4FCD-9B1E-B77D53542B95}" dt="2019-10-25T12:09:47.056" v="1342" actId="2696"/>
          <pc:sldLayoutMkLst>
            <pc:docMk/>
            <pc:sldMasterMk cId="3230053640" sldId="2147484619"/>
            <pc:sldLayoutMk cId="3005566620" sldId="2147484620"/>
          </pc:sldLayoutMkLst>
        </pc:sldLayoutChg>
        <pc:sldLayoutChg chg="add del">
          <pc:chgData name="Martin Hinshelwood" userId="ea9573be-3654-4a29-8abd-43d300baa351" providerId="ADAL" clId="{27EA73B1-A5AC-4FCD-9B1E-B77D53542B95}" dt="2019-10-25T12:09:46.990" v="1341" actId="2696"/>
          <pc:sldLayoutMkLst>
            <pc:docMk/>
            <pc:sldMasterMk cId="3230053640" sldId="2147484619"/>
            <pc:sldLayoutMk cId="3913629286" sldId="2147484621"/>
          </pc:sldLayoutMkLst>
        </pc:sldLayoutChg>
        <pc:sldLayoutChg chg="add del">
          <pc:chgData name="Martin Hinshelwood" userId="ea9573be-3654-4a29-8abd-43d300baa351" providerId="ADAL" clId="{27EA73B1-A5AC-4FCD-9B1E-B77D53542B95}" dt="2019-10-25T12:09:46.926" v="1340" actId="2696"/>
          <pc:sldLayoutMkLst>
            <pc:docMk/>
            <pc:sldMasterMk cId="3230053640" sldId="2147484619"/>
            <pc:sldLayoutMk cId="1903208560" sldId="2147484622"/>
          </pc:sldLayoutMkLst>
        </pc:sldLayoutChg>
        <pc:sldLayoutChg chg="add del">
          <pc:chgData name="Martin Hinshelwood" userId="ea9573be-3654-4a29-8abd-43d300baa351" providerId="ADAL" clId="{27EA73B1-A5AC-4FCD-9B1E-B77D53542B95}" dt="2019-10-25T12:09:46.865" v="1339" actId="2696"/>
          <pc:sldLayoutMkLst>
            <pc:docMk/>
            <pc:sldMasterMk cId="3230053640" sldId="2147484619"/>
            <pc:sldLayoutMk cId="3698502328" sldId="2147484623"/>
          </pc:sldLayoutMkLst>
        </pc:sldLayoutChg>
        <pc:sldLayoutChg chg="add del">
          <pc:chgData name="Martin Hinshelwood" userId="ea9573be-3654-4a29-8abd-43d300baa351" providerId="ADAL" clId="{27EA73B1-A5AC-4FCD-9B1E-B77D53542B95}" dt="2019-10-25T12:09:46.806" v="1338" actId="2696"/>
          <pc:sldLayoutMkLst>
            <pc:docMk/>
            <pc:sldMasterMk cId="3230053640" sldId="2147484619"/>
            <pc:sldLayoutMk cId="2416206816" sldId="2147484624"/>
          </pc:sldLayoutMkLst>
        </pc:sldLayoutChg>
        <pc:sldLayoutChg chg="add del">
          <pc:chgData name="Martin Hinshelwood" userId="ea9573be-3654-4a29-8abd-43d300baa351" providerId="ADAL" clId="{27EA73B1-A5AC-4FCD-9B1E-B77D53542B95}" dt="2019-10-25T12:09:46.743" v="1337" actId="2696"/>
          <pc:sldLayoutMkLst>
            <pc:docMk/>
            <pc:sldMasterMk cId="3230053640" sldId="2147484619"/>
            <pc:sldLayoutMk cId="2060638614" sldId="2147484625"/>
          </pc:sldLayoutMkLst>
        </pc:sldLayoutChg>
        <pc:sldLayoutChg chg="add del">
          <pc:chgData name="Martin Hinshelwood" userId="ea9573be-3654-4a29-8abd-43d300baa351" providerId="ADAL" clId="{27EA73B1-A5AC-4FCD-9B1E-B77D53542B95}" dt="2019-10-25T12:09:46.682" v="1336" actId="2696"/>
          <pc:sldLayoutMkLst>
            <pc:docMk/>
            <pc:sldMasterMk cId="3230053640" sldId="2147484619"/>
            <pc:sldLayoutMk cId="2818809486" sldId="2147484626"/>
          </pc:sldLayoutMkLst>
        </pc:sldLayoutChg>
        <pc:sldLayoutChg chg="add del">
          <pc:chgData name="Martin Hinshelwood" userId="ea9573be-3654-4a29-8abd-43d300baa351" providerId="ADAL" clId="{27EA73B1-A5AC-4FCD-9B1E-B77D53542B95}" dt="2019-10-25T12:09:46.618" v="1335" actId="2696"/>
          <pc:sldLayoutMkLst>
            <pc:docMk/>
            <pc:sldMasterMk cId="3230053640" sldId="2147484619"/>
            <pc:sldLayoutMk cId="1674736018" sldId="2147484627"/>
          </pc:sldLayoutMkLst>
        </pc:sldLayoutChg>
        <pc:sldLayoutChg chg="add del">
          <pc:chgData name="Martin Hinshelwood" userId="ea9573be-3654-4a29-8abd-43d300baa351" providerId="ADAL" clId="{27EA73B1-A5AC-4FCD-9B1E-B77D53542B95}" dt="2019-10-25T12:09:46.549" v="1334" actId="2696"/>
          <pc:sldLayoutMkLst>
            <pc:docMk/>
            <pc:sldMasterMk cId="3230053640" sldId="2147484619"/>
            <pc:sldLayoutMk cId="2058964726" sldId="2147484628"/>
          </pc:sldLayoutMkLst>
        </pc:sldLayoutChg>
        <pc:sldLayoutChg chg="add del">
          <pc:chgData name="Martin Hinshelwood" userId="ea9573be-3654-4a29-8abd-43d300baa351" providerId="ADAL" clId="{27EA73B1-A5AC-4FCD-9B1E-B77D53542B95}" dt="2019-10-25T12:09:46.487" v="1333" actId="2696"/>
          <pc:sldLayoutMkLst>
            <pc:docMk/>
            <pc:sldMasterMk cId="3230053640" sldId="2147484619"/>
            <pc:sldLayoutMk cId="799656906" sldId="2147484629"/>
          </pc:sldLayoutMkLst>
        </pc:sldLayoutChg>
        <pc:sldLayoutChg chg="add del">
          <pc:chgData name="Martin Hinshelwood" userId="ea9573be-3654-4a29-8abd-43d300baa351" providerId="ADAL" clId="{27EA73B1-A5AC-4FCD-9B1E-B77D53542B95}" dt="2019-10-25T12:09:46.434" v="1332" actId="2696"/>
          <pc:sldLayoutMkLst>
            <pc:docMk/>
            <pc:sldMasterMk cId="3230053640" sldId="2147484619"/>
            <pc:sldLayoutMk cId="747990888" sldId="2147484630"/>
          </pc:sldLayoutMkLst>
        </pc:sldLayoutChg>
        <pc:sldLayoutChg chg="add del">
          <pc:chgData name="Martin Hinshelwood" userId="ea9573be-3654-4a29-8abd-43d300baa351" providerId="ADAL" clId="{27EA73B1-A5AC-4FCD-9B1E-B77D53542B95}" dt="2019-10-25T12:09:46.385" v="1331" actId="2696"/>
          <pc:sldLayoutMkLst>
            <pc:docMk/>
            <pc:sldMasterMk cId="3230053640" sldId="2147484619"/>
            <pc:sldLayoutMk cId="314633588" sldId="2147484631"/>
          </pc:sldLayoutMkLst>
        </pc:sldLayoutChg>
        <pc:sldLayoutChg chg="add del">
          <pc:chgData name="Martin Hinshelwood" userId="ea9573be-3654-4a29-8abd-43d300baa351" providerId="ADAL" clId="{27EA73B1-A5AC-4FCD-9B1E-B77D53542B95}" dt="2019-10-25T12:09:46.330" v="1330" actId="2696"/>
          <pc:sldLayoutMkLst>
            <pc:docMk/>
            <pc:sldMasterMk cId="3230053640" sldId="2147484619"/>
            <pc:sldLayoutMk cId="2039344718" sldId="2147484632"/>
          </pc:sldLayoutMkLst>
        </pc:sldLayoutChg>
        <pc:sldLayoutChg chg="add del">
          <pc:chgData name="Martin Hinshelwood" userId="ea9573be-3654-4a29-8abd-43d300baa351" providerId="ADAL" clId="{27EA73B1-A5AC-4FCD-9B1E-B77D53542B95}" dt="2019-10-25T12:09:46.282" v="1329" actId="2696"/>
          <pc:sldLayoutMkLst>
            <pc:docMk/>
            <pc:sldMasterMk cId="3230053640" sldId="2147484619"/>
            <pc:sldLayoutMk cId="3777114858" sldId="2147484633"/>
          </pc:sldLayoutMkLst>
        </pc:sldLayoutChg>
        <pc:sldLayoutChg chg="add del">
          <pc:chgData name="Martin Hinshelwood" userId="ea9573be-3654-4a29-8abd-43d300baa351" providerId="ADAL" clId="{27EA73B1-A5AC-4FCD-9B1E-B77D53542B95}" dt="2019-10-25T12:09:46.234" v="1328" actId="2696"/>
          <pc:sldLayoutMkLst>
            <pc:docMk/>
            <pc:sldMasterMk cId="3230053640" sldId="2147484619"/>
            <pc:sldLayoutMk cId="2076739734" sldId="2147484634"/>
          </pc:sldLayoutMkLst>
        </pc:sldLayoutChg>
        <pc:sldLayoutChg chg="add del">
          <pc:chgData name="Martin Hinshelwood" userId="ea9573be-3654-4a29-8abd-43d300baa351" providerId="ADAL" clId="{27EA73B1-A5AC-4FCD-9B1E-B77D53542B95}" dt="2019-10-25T12:09:46.187" v="1327" actId="2696"/>
          <pc:sldLayoutMkLst>
            <pc:docMk/>
            <pc:sldMasterMk cId="3230053640" sldId="2147484619"/>
            <pc:sldLayoutMk cId="386186008" sldId="2147484635"/>
          </pc:sldLayoutMkLst>
        </pc:sldLayoutChg>
        <pc:sldLayoutChg chg="add del">
          <pc:chgData name="Martin Hinshelwood" userId="ea9573be-3654-4a29-8abd-43d300baa351" providerId="ADAL" clId="{27EA73B1-A5AC-4FCD-9B1E-B77D53542B95}" dt="2019-10-25T12:09:46.132" v="1326" actId="2696"/>
          <pc:sldLayoutMkLst>
            <pc:docMk/>
            <pc:sldMasterMk cId="3230053640" sldId="2147484619"/>
            <pc:sldLayoutMk cId="2170994738" sldId="2147484636"/>
          </pc:sldLayoutMkLst>
        </pc:sldLayoutChg>
        <pc:sldLayoutChg chg="add del">
          <pc:chgData name="Martin Hinshelwood" userId="ea9573be-3654-4a29-8abd-43d300baa351" providerId="ADAL" clId="{27EA73B1-A5AC-4FCD-9B1E-B77D53542B95}" dt="2019-10-25T12:09:46.085" v="1325" actId="2696"/>
          <pc:sldLayoutMkLst>
            <pc:docMk/>
            <pc:sldMasterMk cId="3230053640" sldId="2147484619"/>
            <pc:sldLayoutMk cId="381899847" sldId="2147484637"/>
          </pc:sldLayoutMkLst>
        </pc:sldLayoutChg>
        <pc:sldLayoutChg chg="add del">
          <pc:chgData name="Martin Hinshelwood" userId="ea9573be-3654-4a29-8abd-43d300baa351" providerId="ADAL" clId="{27EA73B1-A5AC-4FCD-9B1E-B77D53542B95}" dt="2019-10-25T12:09:46.040" v="1324" actId="2696"/>
          <pc:sldLayoutMkLst>
            <pc:docMk/>
            <pc:sldMasterMk cId="3230053640" sldId="2147484619"/>
            <pc:sldLayoutMk cId="3586781137" sldId="2147484638"/>
          </pc:sldLayoutMkLst>
        </pc:sldLayoutChg>
        <pc:sldLayoutChg chg="add del">
          <pc:chgData name="Martin Hinshelwood" userId="ea9573be-3654-4a29-8abd-43d300baa351" providerId="ADAL" clId="{27EA73B1-A5AC-4FCD-9B1E-B77D53542B95}" dt="2019-10-25T12:09:46.001" v="1323" actId="2696"/>
          <pc:sldLayoutMkLst>
            <pc:docMk/>
            <pc:sldMasterMk cId="3230053640" sldId="2147484619"/>
            <pc:sldLayoutMk cId="3847387182" sldId="2147484639"/>
          </pc:sldLayoutMkLst>
        </pc:sldLayoutChg>
        <pc:sldLayoutChg chg="add del">
          <pc:chgData name="Martin Hinshelwood" userId="ea9573be-3654-4a29-8abd-43d300baa351" providerId="ADAL" clId="{27EA73B1-A5AC-4FCD-9B1E-B77D53542B95}" dt="2019-10-25T12:09:45.960" v="1322" actId="2696"/>
          <pc:sldLayoutMkLst>
            <pc:docMk/>
            <pc:sldMasterMk cId="3230053640" sldId="2147484619"/>
            <pc:sldLayoutMk cId="4209817096" sldId="2147484640"/>
          </pc:sldLayoutMkLst>
        </pc:sldLayoutChg>
        <pc:sldLayoutChg chg="add del">
          <pc:chgData name="Martin Hinshelwood" userId="ea9573be-3654-4a29-8abd-43d300baa351" providerId="ADAL" clId="{27EA73B1-A5AC-4FCD-9B1E-B77D53542B95}" dt="2019-10-25T12:09:45.919" v="1321" actId="2696"/>
          <pc:sldLayoutMkLst>
            <pc:docMk/>
            <pc:sldMasterMk cId="3230053640" sldId="2147484619"/>
            <pc:sldLayoutMk cId="3112168688" sldId="2147484641"/>
          </pc:sldLayoutMkLst>
        </pc:sldLayoutChg>
        <pc:sldLayoutChg chg="add del">
          <pc:chgData name="Martin Hinshelwood" userId="ea9573be-3654-4a29-8abd-43d300baa351" providerId="ADAL" clId="{27EA73B1-A5AC-4FCD-9B1E-B77D53542B95}" dt="2019-10-25T12:09:45.878" v="1320" actId="2696"/>
          <pc:sldLayoutMkLst>
            <pc:docMk/>
            <pc:sldMasterMk cId="3230053640" sldId="2147484619"/>
            <pc:sldLayoutMk cId="1179784189" sldId="2147484642"/>
          </pc:sldLayoutMkLst>
        </pc:sldLayoutChg>
        <pc:sldLayoutChg chg="add del">
          <pc:chgData name="Martin Hinshelwood" userId="ea9573be-3654-4a29-8abd-43d300baa351" providerId="ADAL" clId="{27EA73B1-A5AC-4FCD-9B1E-B77D53542B95}" dt="2019-10-25T12:09:45.843" v="1319" actId="2696"/>
          <pc:sldLayoutMkLst>
            <pc:docMk/>
            <pc:sldMasterMk cId="3230053640" sldId="2147484619"/>
            <pc:sldLayoutMk cId="3534993138" sldId="2147484643"/>
          </pc:sldLayoutMkLst>
        </pc:sldLayoutChg>
        <pc:sldLayoutChg chg="add del">
          <pc:chgData name="Martin Hinshelwood" userId="ea9573be-3654-4a29-8abd-43d300baa351" providerId="ADAL" clId="{27EA73B1-A5AC-4FCD-9B1E-B77D53542B95}" dt="2019-10-25T12:09:45.804" v="1318" actId="2696"/>
          <pc:sldLayoutMkLst>
            <pc:docMk/>
            <pc:sldMasterMk cId="3230053640" sldId="2147484619"/>
            <pc:sldLayoutMk cId="2999633425" sldId="2147484644"/>
          </pc:sldLayoutMkLst>
        </pc:sldLayoutChg>
        <pc:sldLayoutChg chg="add del">
          <pc:chgData name="Martin Hinshelwood" userId="ea9573be-3654-4a29-8abd-43d300baa351" providerId="ADAL" clId="{27EA73B1-A5AC-4FCD-9B1E-B77D53542B95}" dt="2019-10-25T12:09:45.766" v="1317" actId="2696"/>
          <pc:sldLayoutMkLst>
            <pc:docMk/>
            <pc:sldMasterMk cId="3230053640" sldId="2147484619"/>
            <pc:sldLayoutMk cId="1356591" sldId="2147484645"/>
          </pc:sldLayoutMkLst>
        </pc:sldLayoutChg>
        <pc:sldLayoutChg chg="add del">
          <pc:chgData name="Martin Hinshelwood" userId="ea9573be-3654-4a29-8abd-43d300baa351" providerId="ADAL" clId="{27EA73B1-A5AC-4FCD-9B1E-B77D53542B95}" dt="2019-10-25T12:09:45.732" v="1316" actId="2696"/>
          <pc:sldLayoutMkLst>
            <pc:docMk/>
            <pc:sldMasterMk cId="3230053640" sldId="2147484619"/>
            <pc:sldLayoutMk cId="2034163683" sldId="2147484646"/>
          </pc:sldLayoutMkLst>
        </pc:sldLayoutChg>
        <pc:sldLayoutChg chg="add del">
          <pc:chgData name="Martin Hinshelwood" userId="ea9573be-3654-4a29-8abd-43d300baa351" providerId="ADAL" clId="{27EA73B1-A5AC-4FCD-9B1E-B77D53542B95}" dt="2019-10-25T12:09:45.699" v="1315" actId="2696"/>
          <pc:sldLayoutMkLst>
            <pc:docMk/>
            <pc:sldMasterMk cId="3230053640" sldId="2147484619"/>
            <pc:sldLayoutMk cId="3467867016" sldId="2147484647"/>
          </pc:sldLayoutMkLst>
        </pc:sldLayoutChg>
        <pc:sldLayoutChg chg="add del">
          <pc:chgData name="Martin Hinshelwood" userId="ea9573be-3654-4a29-8abd-43d300baa351" providerId="ADAL" clId="{27EA73B1-A5AC-4FCD-9B1E-B77D53542B95}" dt="2019-10-25T12:09:45.665" v="1314" actId="2696"/>
          <pc:sldLayoutMkLst>
            <pc:docMk/>
            <pc:sldMasterMk cId="3230053640" sldId="2147484619"/>
            <pc:sldLayoutMk cId="2828330989" sldId="2147484648"/>
          </pc:sldLayoutMkLst>
        </pc:sldLayoutChg>
        <pc:sldLayoutChg chg="add del">
          <pc:chgData name="Martin Hinshelwood" userId="ea9573be-3654-4a29-8abd-43d300baa351" providerId="ADAL" clId="{27EA73B1-A5AC-4FCD-9B1E-B77D53542B95}" dt="2019-10-25T12:09:45.627" v="1313" actId="2696"/>
          <pc:sldLayoutMkLst>
            <pc:docMk/>
            <pc:sldMasterMk cId="3230053640" sldId="2147484619"/>
            <pc:sldLayoutMk cId="3293528732" sldId="2147484649"/>
          </pc:sldLayoutMkLst>
        </pc:sldLayoutChg>
        <pc:sldLayoutChg chg="add del">
          <pc:chgData name="Martin Hinshelwood" userId="ea9573be-3654-4a29-8abd-43d300baa351" providerId="ADAL" clId="{27EA73B1-A5AC-4FCD-9B1E-B77D53542B95}" dt="2019-10-25T12:09:45.579" v="1312" actId="2696"/>
          <pc:sldLayoutMkLst>
            <pc:docMk/>
            <pc:sldMasterMk cId="3230053640" sldId="2147484619"/>
            <pc:sldLayoutMk cId="2772318226" sldId="2147484650"/>
          </pc:sldLayoutMkLst>
        </pc:sldLayoutChg>
        <pc:sldLayoutChg chg="add del">
          <pc:chgData name="Martin Hinshelwood" userId="ea9573be-3654-4a29-8abd-43d300baa351" providerId="ADAL" clId="{27EA73B1-A5AC-4FCD-9B1E-B77D53542B95}" dt="2019-10-25T12:09:45.539" v="1311" actId="2696"/>
          <pc:sldLayoutMkLst>
            <pc:docMk/>
            <pc:sldMasterMk cId="3230053640" sldId="2147484619"/>
            <pc:sldLayoutMk cId="1521318865" sldId="2147484651"/>
          </pc:sldLayoutMkLst>
        </pc:sldLayoutChg>
        <pc:sldLayoutChg chg="add del">
          <pc:chgData name="Martin Hinshelwood" userId="ea9573be-3654-4a29-8abd-43d300baa351" providerId="ADAL" clId="{27EA73B1-A5AC-4FCD-9B1E-B77D53542B95}" dt="2019-10-25T12:09:45.515" v="1310" actId="2696"/>
          <pc:sldLayoutMkLst>
            <pc:docMk/>
            <pc:sldMasterMk cId="3230053640" sldId="2147484619"/>
            <pc:sldLayoutMk cId="2369918541" sldId="2147484652"/>
          </pc:sldLayoutMkLst>
        </pc:sldLayoutChg>
        <pc:sldLayoutChg chg="add del">
          <pc:chgData name="Martin Hinshelwood" userId="ea9573be-3654-4a29-8abd-43d300baa351" providerId="ADAL" clId="{27EA73B1-A5AC-4FCD-9B1E-B77D53542B95}" dt="2019-10-25T12:09:45.491" v="1309" actId="2696"/>
          <pc:sldLayoutMkLst>
            <pc:docMk/>
            <pc:sldMasterMk cId="3230053640" sldId="2147484619"/>
            <pc:sldLayoutMk cId="937247460" sldId="2147484653"/>
          </pc:sldLayoutMkLst>
        </pc:sldLayoutChg>
        <pc:sldLayoutChg chg="add del">
          <pc:chgData name="Martin Hinshelwood" userId="ea9573be-3654-4a29-8abd-43d300baa351" providerId="ADAL" clId="{27EA73B1-A5AC-4FCD-9B1E-B77D53542B95}" dt="2019-10-25T12:09:45.458" v="1308" actId="2696"/>
          <pc:sldLayoutMkLst>
            <pc:docMk/>
            <pc:sldMasterMk cId="3230053640" sldId="2147484619"/>
            <pc:sldLayoutMk cId="3740997595" sldId="2147484654"/>
          </pc:sldLayoutMkLst>
        </pc:sldLayoutChg>
        <pc:sldLayoutChg chg="add del">
          <pc:chgData name="Martin Hinshelwood" userId="ea9573be-3654-4a29-8abd-43d300baa351" providerId="ADAL" clId="{27EA73B1-A5AC-4FCD-9B1E-B77D53542B95}" dt="2019-10-25T12:09:45.438" v="1307" actId="2696"/>
          <pc:sldLayoutMkLst>
            <pc:docMk/>
            <pc:sldMasterMk cId="3230053640" sldId="2147484619"/>
            <pc:sldLayoutMk cId="1173955350" sldId="2147484655"/>
          </pc:sldLayoutMkLst>
        </pc:sldLayoutChg>
      </pc:sldMasterChg>
      <pc:sldMasterChg chg="addSp delSp add del addSldLayout delSldLayout">
        <pc:chgData name="Martin Hinshelwood" userId="ea9573be-3654-4a29-8abd-43d300baa351" providerId="ADAL" clId="{27EA73B1-A5AC-4FCD-9B1E-B77D53542B95}" dt="2019-10-25T12:09:53.409" v="1464"/>
        <pc:sldMasterMkLst>
          <pc:docMk/>
          <pc:sldMasterMk cId="3162111757" sldId="2147484656"/>
        </pc:sldMasterMkLst>
        <pc:grpChg chg="add del">
          <ac:chgData name="Martin Hinshelwood" userId="ea9573be-3654-4a29-8abd-43d300baa351" providerId="ADAL" clId="{27EA73B1-A5AC-4FCD-9B1E-B77D53542B95}" dt="2019-10-25T12:09:53.409" v="1464"/>
          <ac:grpSpMkLst>
            <pc:docMk/>
            <pc:sldMasterMk cId="3162111757" sldId="2147484656"/>
            <ac:grpSpMk id="5" creationId="{FA42E71F-E48A-4D25-8B45-1E6380F26B1E}"/>
          </ac:grpSpMkLst>
        </pc:grpChg>
        <pc:sldLayoutChg chg="add del">
          <pc:chgData name="Martin Hinshelwood" userId="ea9573be-3654-4a29-8abd-43d300baa351" providerId="ADAL" clId="{27EA73B1-A5AC-4FCD-9B1E-B77D53542B95}" dt="2019-10-25T12:09:48.696" v="1375" actId="2696"/>
          <pc:sldLayoutMkLst>
            <pc:docMk/>
            <pc:sldMasterMk cId="3162111757" sldId="2147484656"/>
            <pc:sldLayoutMk cId="1307459363" sldId="2147484657"/>
          </pc:sldLayoutMkLst>
        </pc:sldLayoutChg>
        <pc:sldLayoutChg chg="add del">
          <pc:chgData name="Martin Hinshelwood" userId="ea9573be-3654-4a29-8abd-43d300baa351" providerId="ADAL" clId="{27EA73B1-A5AC-4FCD-9B1E-B77D53542B95}" dt="2019-10-25T12:09:48.618" v="1374" actId="2696"/>
          <pc:sldLayoutMkLst>
            <pc:docMk/>
            <pc:sldMasterMk cId="3162111757" sldId="2147484656"/>
            <pc:sldLayoutMk cId="2149571805" sldId="2147484658"/>
          </pc:sldLayoutMkLst>
        </pc:sldLayoutChg>
        <pc:sldLayoutChg chg="add del">
          <pc:chgData name="Martin Hinshelwood" userId="ea9573be-3654-4a29-8abd-43d300baa351" providerId="ADAL" clId="{27EA73B1-A5AC-4FCD-9B1E-B77D53542B95}" dt="2019-10-25T12:09:48.549" v="1373" actId="2696"/>
          <pc:sldLayoutMkLst>
            <pc:docMk/>
            <pc:sldMasterMk cId="3162111757" sldId="2147484656"/>
            <pc:sldLayoutMk cId="3662903028" sldId="2147484659"/>
          </pc:sldLayoutMkLst>
        </pc:sldLayoutChg>
        <pc:sldLayoutChg chg="add del">
          <pc:chgData name="Martin Hinshelwood" userId="ea9573be-3654-4a29-8abd-43d300baa351" providerId="ADAL" clId="{27EA73B1-A5AC-4FCD-9B1E-B77D53542B95}" dt="2019-10-25T12:09:48.481" v="1372" actId="2696"/>
          <pc:sldLayoutMkLst>
            <pc:docMk/>
            <pc:sldMasterMk cId="3162111757" sldId="2147484656"/>
            <pc:sldLayoutMk cId="1115382871" sldId="2147484660"/>
          </pc:sldLayoutMkLst>
        </pc:sldLayoutChg>
        <pc:sldLayoutChg chg="add del">
          <pc:chgData name="Martin Hinshelwood" userId="ea9573be-3654-4a29-8abd-43d300baa351" providerId="ADAL" clId="{27EA73B1-A5AC-4FCD-9B1E-B77D53542B95}" dt="2019-10-25T12:09:48.405" v="1371" actId="2696"/>
          <pc:sldLayoutMkLst>
            <pc:docMk/>
            <pc:sldMasterMk cId="3162111757" sldId="2147484656"/>
            <pc:sldLayoutMk cId="1731258565" sldId="2147484661"/>
          </pc:sldLayoutMkLst>
        </pc:sldLayoutChg>
        <pc:sldLayoutChg chg="add del">
          <pc:chgData name="Martin Hinshelwood" userId="ea9573be-3654-4a29-8abd-43d300baa351" providerId="ADAL" clId="{27EA73B1-A5AC-4FCD-9B1E-B77D53542B95}" dt="2019-10-25T12:09:48.343" v="1370" actId="2696"/>
          <pc:sldLayoutMkLst>
            <pc:docMk/>
            <pc:sldMasterMk cId="3162111757" sldId="2147484656"/>
            <pc:sldLayoutMk cId="4230620849" sldId="2147484662"/>
          </pc:sldLayoutMkLst>
        </pc:sldLayoutChg>
        <pc:sldLayoutChg chg="add del">
          <pc:chgData name="Martin Hinshelwood" userId="ea9573be-3654-4a29-8abd-43d300baa351" providerId="ADAL" clId="{27EA73B1-A5AC-4FCD-9B1E-B77D53542B95}" dt="2019-10-25T12:09:48.283" v="1369" actId="2696"/>
          <pc:sldLayoutMkLst>
            <pc:docMk/>
            <pc:sldMasterMk cId="3162111757" sldId="2147484656"/>
            <pc:sldLayoutMk cId="2994930082" sldId="2147484663"/>
          </pc:sldLayoutMkLst>
        </pc:sldLayoutChg>
        <pc:sldLayoutChg chg="add del">
          <pc:chgData name="Martin Hinshelwood" userId="ea9573be-3654-4a29-8abd-43d300baa351" providerId="ADAL" clId="{27EA73B1-A5AC-4FCD-9B1E-B77D53542B95}" dt="2019-10-25T12:09:48.222" v="1368" actId="2696"/>
          <pc:sldLayoutMkLst>
            <pc:docMk/>
            <pc:sldMasterMk cId="3162111757" sldId="2147484656"/>
            <pc:sldLayoutMk cId="2424283352" sldId="2147484664"/>
          </pc:sldLayoutMkLst>
        </pc:sldLayoutChg>
        <pc:sldLayoutChg chg="add del">
          <pc:chgData name="Martin Hinshelwood" userId="ea9573be-3654-4a29-8abd-43d300baa351" providerId="ADAL" clId="{27EA73B1-A5AC-4FCD-9B1E-B77D53542B95}" dt="2019-10-25T12:09:48.162" v="1367" actId="2696"/>
          <pc:sldLayoutMkLst>
            <pc:docMk/>
            <pc:sldMasterMk cId="3162111757" sldId="2147484656"/>
            <pc:sldLayoutMk cId="2520414542" sldId="2147484665"/>
          </pc:sldLayoutMkLst>
        </pc:sldLayoutChg>
        <pc:sldLayoutChg chg="add del">
          <pc:chgData name="Martin Hinshelwood" userId="ea9573be-3654-4a29-8abd-43d300baa351" providerId="ADAL" clId="{27EA73B1-A5AC-4FCD-9B1E-B77D53542B95}" dt="2019-10-25T12:09:48.098" v="1366" actId="2696"/>
          <pc:sldLayoutMkLst>
            <pc:docMk/>
            <pc:sldMasterMk cId="3162111757" sldId="2147484656"/>
            <pc:sldLayoutMk cId="2724593829" sldId="2147484666"/>
          </pc:sldLayoutMkLst>
        </pc:sldLayoutChg>
        <pc:sldLayoutChg chg="add del">
          <pc:chgData name="Martin Hinshelwood" userId="ea9573be-3654-4a29-8abd-43d300baa351" providerId="ADAL" clId="{27EA73B1-A5AC-4FCD-9B1E-B77D53542B95}" dt="2019-10-25T12:09:48.045" v="1365" actId="2696"/>
          <pc:sldLayoutMkLst>
            <pc:docMk/>
            <pc:sldMasterMk cId="3162111757" sldId="2147484656"/>
            <pc:sldLayoutMk cId="2865994874" sldId="2147484667"/>
          </pc:sldLayoutMkLst>
        </pc:sldLayoutChg>
        <pc:sldLayoutChg chg="add del">
          <pc:chgData name="Martin Hinshelwood" userId="ea9573be-3654-4a29-8abd-43d300baa351" providerId="ADAL" clId="{27EA73B1-A5AC-4FCD-9B1E-B77D53542B95}" dt="2019-10-25T12:09:47.992" v="1364" actId="2696"/>
          <pc:sldLayoutMkLst>
            <pc:docMk/>
            <pc:sldMasterMk cId="3162111757" sldId="2147484656"/>
            <pc:sldLayoutMk cId="2573112202" sldId="2147484668"/>
          </pc:sldLayoutMkLst>
        </pc:sldLayoutChg>
        <pc:sldLayoutChg chg="add del">
          <pc:chgData name="Martin Hinshelwood" userId="ea9573be-3654-4a29-8abd-43d300baa351" providerId="ADAL" clId="{27EA73B1-A5AC-4FCD-9B1E-B77D53542B95}" dt="2019-10-25T12:09:47.942" v="1363" actId="2696"/>
          <pc:sldLayoutMkLst>
            <pc:docMk/>
            <pc:sldMasterMk cId="3162111757" sldId="2147484656"/>
            <pc:sldLayoutMk cId="4232696412" sldId="2147484669"/>
          </pc:sldLayoutMkLst>
        </pc:sldLayoutChg>
        <pc:sldLayoutChg chg="add del">
          <pc:chgData name="Martin Hinshelwood" userId="ea9573be-3654-4a29-8abd-43d300baa351" providerId="ADAL" clId="{27EA73B1-A5AC-4FCD-9B1E-B77D53542B95}" dt="2019-10-25T12:09:47.881" v="1362" actId="2696"/>
          <pc:sldLayoutMkLst>
            <pc:docMk/>
            <pc:sldMasterMk cId="3162111757" sldId="2147484656"/>
            <pc:sldLayoutMk cId="100842799" sldId="2147484670"/>
          </pc:sldLayoutMkLst>
        </pc:sldLayoutChg>
        <pc:sldLayoutChg chg="add del">
          <pc:chgData name="Martin Hinshelwood" userId="ea9573be-3654-4a29-8abd-43d300baa351" providerId="ADAL" clId="{27EA73B1-A5AC-4FCD-9B1E-B77D53542B95}" dt="2019-10-25T12:09:47.820" v="1361" actId="2696"/>
          <pc:sldLayoutMkLst>
            <pc:docMk/>
            <pc:sldMasterMk cId="3162111757" sldId="2147484656"/>
            <pc:sldLayoutMk cId="1638654930" sldId="2147484671"/>
          </pc:sldLayoutMkLst>
        </pc:sldLayoutChg>
        <pc:sldLayoutChg chg="add del">
          <pc:chgData name="Martin Hinshelwood" userId="ea9573be-3654-4a29-8abd-43d300baa351" providerId="ADAL" clId="{27EA73B1-A5AC-4FCD-9B1E-B77D53542B95}" dt="2019-10-25T12:09:47.776" v="1360" actId="2696"/>
          <pc:sldLayoutMkLst>
            <pc:docMk/>
            <pc:sldMasterMk cId="3162111757" sldId="2147484656"/>
            <pc:sldLayoutMk cId="3553955899" sldId="2147484672"/>
          </pc:sldLayoutMkLst>
        </pc:sldLayoutChg>
        <pc:sldLayoutChg chg="add del">
          <pc:chgData name="Martin Hinshelwood" userId="ea9573be-3654-4a29-8abd-43d300baa351" providerId="ADAL" clId="{27EA73B1-A5AC-4FCD-9B1E-B77D53542B95}" dt="2019-10-25T12:09:47.726" v="1359" actId="2696"/>
          <pc:sldLayoutMkLst>
            <pc:docMk/>
            <pc:sldMasterMk cId="3162111757" sldId="2147484656"/>
            <pc:sldLayoutMk cId="1180125680" sldId="2147484673"/>
          </pc:sldLayoutMkLst>
        </pc:sldLayoutChg>
        <pc:sldLayoutChg chg="add del">
          <pc:chgData name="Martin Hinshelwood" userId="ea9573be-3654-4a29-8abd-43d300baa351" providerId="ADAL" clId="{27EA73B1-A5AC-4FCD-9B1E-B77D53542B95}" dt="2019-10-25T12:09:47.682" v="1358" actId="2696"/>
          <pc:sldLayoutMkLst>
            <pc:docMk/>
            <pc:sldMasterMk cId="3162111757" sldId="2147484656"/>
            <pc:sldLayoutMk cId="149254104" sldId="2147484674"/>
          </pc:sldLayoutMkLst>
        </pc:sldLayoutChg>
        <pc:sldLayoutChg chg="add del">
          <pc:chgData name="Martin Hinshelwood" userId="ea9573be-3654-4a29-8abd-43d300baa351" providerId="ADAL" clId="{27EA73B1-A5AC-4FCD-9B1E-B77D53542B95}" dt="2019-10-25T12:09:47.634" v="1357" actId="2696"/>
          <pc:sldLayoutMkLst>
            <pc:docMk/>
            <pc:sldMasterMk cId="3162111757" sldId="2147484656"/>
            <pc:sldLayoutMk cId="2694968027" sldId="2147484675"/>
          </pc:sldLayoutMkLst>
        </pc:sldLayoutChg>
        <pc:sldLayoutChg chg="add del">
          <pc:chgData name="Martin Hinshelwood" userId="ea9573be-3654-4a29-8abd-43d300baa351" providerId="ADAL" clId="{27EA73B1-A5AC-4FCD-9B1E-B77D53542B95}" dt="2019-10-25T12:09:47.592" v="1356" actId="2696"/>
          <pc:sldLayoutMkLst>
            <pc:docMk/>
            <pc:sldMasterMk cId="3162111757" sldId="2147484656"/>
            <pc:sldLayoutMk cId="1803841765" sldId="2147484676"/>
          </pc:sldLayoutMkLst>
        </pc:sldLayoutChg>
        <pc:sldLayoutChg chg="add del">
          <pc:chgData name="Martin Hinshelwood" userId="ea9573be-3654-4a29-8abd-43d300baa351" providerId="ADAL" clId="{27EA73B1-A5AC-4FCD-9B1E-B77D53542B95}" dt="2019-10-25T12:09:47.551" v="1355" actId="2696"/>
          <pc:sldLayoutMkLst>
            <pc:docMk/>
            <pc:sldMasterMk cId="3162111757" sldId="2147484656"/>
            <pc:sldLayoutMk cId="3505892938" sldId="2147484677"/>
          </pc:sldLayoutMkLst>
        </pc:sldLayoutChg>
        <pc:sldLayoutChg chg="add del">
          <pc:chgData name="Martin Hinshelwood" userId="ea9573be-3654-4a29-8abd-43d300baa351" providerId="ADAL" clId="{27EA73B1-A5AC-4FCD-9B1E-B77D53542B95}" dt="2019-10-25T12:09:47.509" v="1354" actId="2696"/>
          <pc:sldLayoutMkLst>
            <pc:docMk/>
            <pc:sldMasterMk cId="3162111757" sldId="2147484656"/>
            <pc:sldLayoutMk cId="50785168" sldId="2147484678"/>
          </pc:sldLayoutMkLst>
        </pc:sldLayoutChg>
        <pc:sldLayoutChg chg="add del">
          <pc:chgData name="Martin Hinshelwood" userId="ea9573be-3654-4a29-8abd-43d300baa351" providerId="ADAL" clId="{27EA73B1-A5AC-4FCD-9B1E-B77D53542B95}" dt="2019-10-25T12:09:47.465" v="1353" actId="2696"/>
          <pc:sldLayoutMkLst>
            <pc:docMk/>
            <pc:sldMasterMk cId="3162111757" sldId="2147484656"/>
            <pc:sldLayoutMk cId="1306856363" sldId="2147484679"/>
          </pc:sldLayoutMkLst>
        </pc:sldLayoutChg>
        <pc:sldLayoutChg chg="add del">
          <pc:chgData name="Martin Hinshelwood" userId="ea9573be-3654-4a29-8abd-43d300baa351" providerId="ADAL" clId="{27EA73B1-A5AC-4FCD-9B1E-B77D53542B95}" dt="2019-10-25T12:09:47.431" v="1352" actId="2696"/>
          <pc:sldLayoutMkLst>
            <pc:docMk/>
            <pc:sldMasterMk cId="3162111757" sldId="2147484656"/>
            <pc:sldLayoutMk cId="3895377999" sldId="2147484680"/>
          </pc:sldLayoutMkLst>
        </pc:sldLayoutChg>
        <pc:sldLayoutChg chg="add del">
          <pc:chgData name="Martin Hinshelwood" userId="ea9573be-3654-4a29-8abd-43d300baa351" providerId="ADAL" clId="{27EA73B1-A5AC-4FCD-9B1E-B77D53542B95}" dt="2019-10-25T12:09:47.389" v="1351" actId="2696"/>
          <pc:sldLayoutMkLst>
            <pc:docMk/>
            <pc:sldMasterMk cId="3162111757" sldId="2147484656"/>
            <pc:sldLayoutMk cId="146102944" sldId="2147484681"/>
          </pc:sldLayoutMkLst>
        </pc:sldLayoutChg>
        <pc:sldLayoutChg chg="add del">
          <pc:chgData name="Martin Hinshelwood" userId="ea9573be-3654-4a29-8abd-43d300baa351" providerId="ADAL" clId="{27EA73B1-A5AC-4FCD-9B1E-B77D53542B95}" dt="2019-10-25T12:09:47.351" v="1350" actId="2696"/>
          <pc:sldLayoutMkLst>
            <pc:docMk/>
            <pc:sldMasterMk cId="3162111757" sldId="2147484656"/>
            <pc:sldLayoutMk cId="2036366020" sldId="2147484682"/>
          </pc:sldLayoutMkLst>
        </pc:sldLayoutChg>
        <pc:sldLayoutChg chg="add del">
          <pc:chgData name="Martin Hinshelwood" userId="ea9573be-3654-4a29-8abd-43d300baa351" providerId="ADAL" clId="{27EA73B1-A5AC-4FCD-9B1E-B77D53542B95}" dt="2019-10-25T12:09:47.316" v="1349" actId="2696"/>
          <pc:sldLayoutMkLst>
            <pc:docMk/>
            <pc:sldMasterMk cId="3162111757" sldId="2147484656"/>
            <pc:sldLayoutMk cId="2623308651" sldId="2147484683"/>
          </pc:sldLayoutMkLst>
        </pc:sldLayoutChg>
        <pc:sldLayoutChg chg="add del">
          <pc:chgData name="Martin Hinshelwood" userId="ea9573be-3654-4a29-8abd-43d300baa351" providerId="ADAL" clId="{27EA73B1-A5AC-4FCD-9B1E-B77D53542B95}" dt="2019-10-25T12:09:47.286" v="1348" actId="2696"/>
          <pc:sldLayoutMkLst>
            <pc:docMk/>
            <pc:sldMasterMk cId="3162111757" sldId="2147484656"/>
            <pc:sldLayoutMk cId="3822562795" sldId="2147484684"/>
          </pc:sldLayoutMkLst>
        </pc:sldLayoutChg>
        <pc:sldLayoutChg chg="add del">
          <pc:chgData name="Martin Hinshelwood" userId="ea9573be-3654-4a29-8abd-43d300baa351" providerId="ADAL" clId="{27EA73B1-A5AC-4FCD-9B1E-B77D53542B95}" dt="2019-10-25T12:09:47.258" v="1347" actId="2696"/>
          <pc:sldLayoutMkLst>
            <pc:docMk/>
            <pc:sldMasterMk cId="3162111757" sldId="2147484656"/>
            <pc:sldLayoutMk cId="1187837546" sldId="2147484685"/>
          </pc:sldLayoutMkLst>
        </pc:sldLayoutChg>
        <pc:sldLayoutChg chg="add del">
          <pc:chgData name="Martin Hinshelwood" userId="ea9573be-3654-4a29-8abd-43d300baa351" providerId="ADAL" clId="{27EA73B1-A5AC-4FCD-9B1E-B77D53542B95}" dt="2019-10-25T12:09:47.214" v="1346" actId="2696"/>
          <pc:sldLayoutMkLst>
            <pc:docMk/>
            <pc:sldMasterMk cId="3162111757" sldId="2147484656"/>
            <pc:sldLayoutMk cId="1759180630" sldId="2147484686"/>
          </pc:sldLayoutMkLst>
        </pc:sldLayoutChg>
        <pc:sldLayoutChg chg="add del">
          <pc:chgData name="Martin Hinshelwood" userId="ea9573be-3654-4a29-8abd-43d300baa351" providerId="ADAL" clId="{27EA73B1-A5AC-4FCD-9B1E-B77D53542B95}" dt="2019-10-25T12:09:47.185" v="1345" actId="2696"/>
          <pc:sldLayoutMkLst>
            <pc:docMk/>
            <pc:sldMasterMk cId="3162111757" sldId="2147484656"/>
            <pc:sldLayoutMk cId="3254035698" sldId="2147484687"/>
          </pc:sldLayoutMkLst>
        </pc:sldLayoutChg>
        <pc:sldLayoutChg chg="add del">
          <pc:chgData name="Martin Hinshelwood" userId="ea9573be-3654-4a29-8abd-43d300baa351" providerId="ADAL" clId="{27EA73B1-A5AC-4FCD-9B1E-B77D53542B95}" dt="2019-10-25T12:09:47.163" v="1344" actId="2696"/>
          <pc:sldLayoutMkLst>
            <pc:docMk/>
            <pc:sldMasterMk cId="3162111757" sldId="2147484656"/>
            <pc:sldLayoutMk cId="1490508699" sldId="2147484688"/>
          </pc:sldLayoutMkLst>
        </pc:sldLayoutChg>
      </pc:sldMasterChg>
      <pc:sldMasterChg chg="add del addSldLayout delSldLayout">
        <pc:chgData name="Martin Hinshelwood" userId="ea9573be-3654-4a29-8abd-43d300baa351" providerId="ADAL" clId="{27EA73B1-A5AC-4FCD-9B1E-B77D53542B95}" dt="2019-10-25T12:09:53.313" v="1463" actId="2696"/>
        <pc:sldMasterMkLst>
          <pc:docMk/>
          <pc:sldMasterMk cId="2329025120" sldId="2147484689"/>
        </pc:sldMasterMkLst>
        <pc:sldLayoutChg chg="add del">
          <pc:chgData name="Martin Hinshelwood" userId="ea9573be-3654-4a29-8abd-43d300baa351" providerId="ADAL" clId="{27EA73B1-A5AC-4FCD-9B1E-B77D53542B95}" dt="2019-10-25T12:09:53.313" v="1463" actId="2696"/>
          <pc:sldLayoutMkLst>
            <pc:docMk/>
            <pc:sldMasterMk cId="2329025120" sldId="2147484689"/>
            <pc:sldLayoutMk cId="1225226525" sldId="2147484690"/>
          </pc:sldLayoutMkLst>
        </pc:sldLayoutChg>
        <pc:sldLayoutChg chg="add del">
          <pc:chgData name="Martin Hinshelwood" userId="ea9573be-3654-4a29-8abd-43d300baa351" providerId="ADAL" clId="{27EA73B1-A5AC-4FCD-9B1E-B77D53542B95}" dt="2019-10-25T12:09:53.230" v="1462" actId="2696"/>
          <pc:sldLayoutMkLst>
            <pc:docMk/>
            <pc:sldMasterMk cId="2329025120" sldId="2147484689"/>
            <pc:sldLayoutMk cId="3872914032" sldId="2147484691"/>
          </pc:sldLayoutMkLst>
        </pc:sldLayoutChg>
        <pc:sldLayoutChg chg="add del">
          <pc:chgData name="Martin Hinshelwood" userId="ea9573be-3654-4a29-8abd-43d300baa351" providerId="ADAL" clId="{27EA73B1-A5AC-4FCD-9B1E-B77D53542B95}" dt="2019-10-25T12:09:53.150" v="1461" actId="2696"/>
          <pc:sldLayoutMkLst>
            <pc:docMk/>
            <pc:sldMasterMk cId="2329025120" sldId="2147484689"/>
            <pc:sldLayoutMk cId="3072565246" sldId="2147484692"/>
          </pc:sldLayoutMkLst>
        </pc:sldLayoutChg>
        <pc:sldLayoutChg chg="add del">
          <pc:chgData name="Martin Hinshelwood" userId="ea9573be-3654-4a29-8abd-43d300baa351" providerId="ADAL" clId="{27EA73B1-A5AC-4FCD-9B1E-B77D53542B95}" dt="2019-10-25T12:09:53.075" v="1460" actId="2696"/>
          <pc:sldLayoutMkLst>
            <pc:docMk/>
            <pc:sldMasterMk cId="2329025120" sldId="2147484689"/>
            <pc:sldLayoutMk cId="1750295859" sldId="2147484693"/>
          </pc:sldLayoutMkLst>
        </pc:sldLayoutChg>
        <pc:sldLayoutChg chg="add del">
          <pc:chgData name="Martin Hinshelwood" userId="ea9573be-3654-4a29-8abd-43d300baa351" providerId="ADAL" clId="{27EA73B1-A5AC-4FCD-9B1E-B77D53542B95}" dt="2019-10-25T12:09:53.018" v="1459" actId="2696"/>
          <pc:sldLayoutMkLst>
            <pc:docMk/>
            <pc:sldMasterMk cId="2329025120" sldId="2147484689"/>
            <pc:sldLayoutMk cId="3222238821" sldId="2147484694"/>
          </pc:sldLayoutMkLst>
        </pc:sldLayoutChg>
        <pc:sldLayoutChg chg="add del">
          <pc:chgData name="Martin Hinshelwood" userId="ea9573be-3654-4a29-8abd-43d300baa351" providerId="ADAL" clId="{27EA73B1-A5AC-4FCD-9B1E-B77D53542B95}" dt="2019-10-25T12:09:52.959" v="1458" actId="2696"/>
          <pc:sldLayoutMkLst>
            <pc:docMk/>
            <pc:sldMasterMk cId="2329025120" sldId="2147484689"/>
            <pc:sldLayoutMk cId="4023076862" sldId="2147484695"/>
          </pc:sldLayoutMkLst>
        </pc:sldLayoutChg>
        <pc:sldLayoutChg chg="add del">
          <pc:chgData name="Martin Hinshelwood" userId="ea9573be-3654-4a29-8abd-43d300baa351" providerId="ADAL" clId="{27EA73B1-A5AC-4FCD-9B1E-B77D53542B95}" dt="2019-10-25T12:09:52.900" v="1457" actId="2696"/>
          <pc:sldLayoutMkLst>
            <pc:docMk/>
            <pc:sldMasterMk cId="2329025120" sldId="2147484689"/>
            <pc:sldLayoutMk cId="1134709126" sldId="2147484696"/>
          </pc:sldLayoutMkLst>
        </pc:sldLayoutChg>
        <pc:sldLayoutChg chg="add del">
          <pc:chgData name="Martin Hinshelwood" userId="ea9573be-3654-4a29-8abd-43d300baa351" providerId="ADAL" clId="{27EA73B1-A5AC-4FCD-9B1E-B77D53542B95}" dt="2019-10-25T12:09:52.838" v="1456" actId="2696"/>
          <pc:sldLayoutMkLst>
            <pc:docMk/>
            <pc:sldMasterMk cId="2329025120" sldId="2147484689"/>
            <pc:sldLayoutMk cId="1875843971" sldId="2147484697"/>
          </pc:sldLayoutMkLst>
        </pc:sldLayoutChg>
        <pc:sldLayoutChg chg="add del">
          <pc:chgData name="Martin Hinshelwood" userId="ea9573be-3654-4a29-8abd-43d300baa351" providerId="ADAL" clId="{27EA73B1-A5AC-4FCD-9B1E-B77D53542B95}" dt="2019-10-25T12:09:52.785" v="1455" actId="2696"/>
          <pc:sldLayoutMkLst>
            <pc:docMk/>
            <pc:sldMasterMk cId="2329025120" sldId="2147484689"/>
            <pc:sldLayoutMk cId="4005837186" sldId="2147484698"/>
          </pc:sldLayoutMkLst>
        </pc:sldLayoutChg>
        <pc:sldLayoutChg chg="add del">
          <pc:chgData name="Martin Hinshelwood" userId="ea9573be-3654-4a29-8abd-43d300baa351" providerId="ADAL" clId="{27EA73B1-A5AC-4FCD-9B1E-B77D53542B95}" dt="2019-10-25T12:09:52.729" v="1454" actId="2696"/>
          <pc:sldLayoutMkLst>
            <pc:docMk/>
            <pc:sldMasterMk cId="2329025120" sldId="2147484689"/>
            <pc:sldLayoutMk cId="1836702418" sldId="2147484699"/>
          </pc:sldLayoutMkLst>
        </pc:sldLayoutChg>
        <pc:sldLayoutChg chg="add del">
          <pc:chgData name="Martin Hinshelwood" userId="ea9573be-3654-4a29-8abd-43d300baa351" providerId="ADAL" clId="{27EA73B1-A5AC-4FCD-9B1E-B77D53542B95}" dt="2019-10-25T12:09:52.680" v="1453" actId="2696"/>
          <pc:sldLayoutMkLst>
            <pc:docMk/>
            <pc:sldMasterMk cId="2329025120" sldId="2147484689"/>
            <pc:sldLayoutMk cId="3831290282" sldId="2147484700"/>
          </pc:sldLayoutMkLst>
        </pc:sldLayoutChg>
        <pc:sldLayoutChg chg="add del">
          <pc:chgData name="Martin Hinshelwood" userId="ea9573be-3654-4a29-8abd-43d300baa351" providerId="ADAL" clId="{27EA73B1-A5AC-4FCD-9B1E-B77D53542B95}" dt="2019-10-25T12:09:52.617" v="1452" actId="2696"/>
          <pc:sldLayoutMkLst>
            <pc:docMk/>
            <pc:sldMasterMk cId="2329025120" sldId="2147484689"/>
            <pc:sldLayoutMk cId="3301342092" sldId="2147484701"/>
          </pc:sldLayoutMkLst>
        </pc:sldLayoutChg>
        <pc:sldLayoutChg chg="add del">
          <pc:chgData name="Martin Hinshelwood" userId="ea9573be-3654-4a29-8abd-43d300baa351" providerId="ADAL" clId="{27EA73B1-A5AC-4FCD-9B1E-B77D53542B95}" dt="2019-10-25T12:09:52.567" v="1451" actId="2696"/>
          <pc:sldLayoutMkLst>
            <pc:docMk/>
            <pc:sldMasterMk cId="2329025120" sldId="2147484689"/>
            <pc:sldLayoutMk cId="3529412098" sldId="2147484702"/>
          </pc:sldLayoutMkLst>
        </pc:sldLayoutChg>
        <pc:sldLayoutChg chg="add del">
          <pc:chgData name="Martin Hinshelwood" userId="ea9573be-3654-4a29-8abd-43d300baa351" providerId="ADAL" clId="{27EA73B1-A5AC-4FCD-9B1E-B77D53542B95}" dt="2019-10-25T12:09:52.519" v="1450" actId="2696"/>
          <pc:sldLayoutMkLst>
            <pc:docMk/>
            <pc:sldMasterMk cId="2329025120" sldId="2147484689"/>
            <pc:sldLayoutMk cId="440444971" sldId="2147484703"/>
          </pc:sldLayoutMkLst>
        </pc:sldLayoutChg>
        <pc:sldLayoutChg chg="add del">
          <pc:chgData name="Martin Hinshelwood" userId="ea9573be-3654-4a29-8abd-43d300baa351" providerId="ADAL" clId="{27EA73B1-A5AC-4FCD-9B1E-B77D53542B95}" dt="2019-10-25T12:09:52.475" v="1449" actId="2696"/>
          <pc:sldLayoutMkLst>
            <pc:docMk/>
            <pc:sldMasterMk cId="2329025120" sldId="2147484689"/>
            <pc:sldLayoutMk cId="3709841511" sldId="2147484704"/>
          </pc:sldLayoutMkLst>
        </pc:sldLayoutChg>
        <pc:sldLayoutChg chg="add del">
          <pc:chgData name="Martin Hinshelwood" userId="ea9573be-3654-4a29-8abd-43d300baa351" providerId="ADAL" clId="{27EA73B1-A5AC-4FCD-9B1E-B77D53542B95}" dt="2019-10-25T12:09:52.427" v="1448" actId="2696"/>
          <pc:sldLayoutMkLst>
            <pc:docMk/>
            <pc:sldMasterMk cId="2329025120" sldId="2147484689"/>
            <pc:sldLayoutMk cId="3012506689" sldId="2147484705"/>
          </pc:sldLayoutMkLst>
        </pc:sldLayoutChg>
        <pc:sldLayoutChg chg="add del">
          <pc:chgData name="Martin Hinshelwood" userId="ea9573be-3654-4a29-8abd-43d300baa351" providerId="ADAL" clId="{27EA73B1-A5AC-4FCD-9B1E-B77D53542B95}" dt="2019-10-25T12:09:52.383" v="1447" actId="2696"/>
          <pc:sldLayoutMkLst>
            <pc:docMk/>
            <pc:sldMasterMk cId="2329025120" sldId="2147484689"/>
            <pc:sldLayoutMk cId="971413431" sldId="2147484706"/>
          </pc:sldLayoutMkLst>
        </pc:sldLayoutChg>
        <pc:sldLayoutChg chg="add del">
          <pc:chgData name="Martin Hinshelwood" userId="ea9573be-3654-4a29-8abd-43d300baa351" providerId="ADAL" clId="{27EA73B1-A5AC-4FCD-9B1E-B77D53542B95}" dt="2019-10-25T12:09:52.334" v="1446" actId="2696"/>
          <pc:sldLayoutMkLst>
            <pc:docMk/>
            <pc:sldMasterMk cId="2329025120" sldId="2147484689"/>
            <pc:sldLayoutMk cId="2077840253" sldId="2147484707"/>
          </pc:sldLayoutMkLst>
        </pc:sldLayoutChg>
        <pc:sldLayoutChg chg="add del">
          <pc:chgData name="Martin Hinshelwood" userId="ea9573be-3654-4a29-8abd-43d300baa351" providerId="ADAL" clId="{27EA73B1-A5AC-4FCD-9B1E-B77D53542B95}" dt="2019-10-25T12:09:52.277" v="1445" actId="2696"/>
          <pc:sldLayoutMkLst>
            <pc:docMk/>
            <pc:sldMasterMk cId="2329025120" sldId="2147484689"/>
            <pc:sldLayoutMk cId="1238630185" sldId="2147484708"/>
          </pc:sldLayoutMkLst>
        </pc:sldLayoutChg>
        <pc:sldLayoutChg chg="add del">
          <pc:chgData name="Martin Hinshelwood" userId="ea9573be-3654-4a29-8abd-43d300baa351" providerId="ADAL" clId="{27EA73B1-A5AC-4FCD-9B1E-B77D53542B95}" dt="2019-10-25T12:09:52.240" v="1444" actId="2696"/>
          <pc:sldLayoutMkLst>
            <pc:docMk/>
            <pc:sldMasterMk cId="2329025120" sldId="2147484689"/>
            <pc:sldLayoutMk cId="4205065442" sldId="2147484709"/>
          </pc:sldLayoutMkLst>
        </pc:sldLayoutChg>
        <pc:sldLayoutChg chg="add del">
          <pc:chgData name="Martin Hinshelwood" userId="ea9573be-3654-4a29-8abd-43d300baa351" providerId="ADAL" clId="{27EA73B1-A5AC-4FCD-9B1E-B77D53542B95}" dt="2019-10-25T12:09:52.203" v="1443" actId="2696"/>
          <pc:sldLayoutMkLst>
            <pc:docMk/>
            <pc:sldMasterMk cId="2329025120" sldId="2147484689"/>
            <pc:sldLayoutMk cId="663273886" sldId="2147484710"/>
          </pc:sldLayoutMkLst>
        </pc:sldLayoutChg>
        <pc:sldLayoutChg chg="add del">
          <pc:chgData name="Martin Hinshelwood" userId="ea9573be-3654-4a29-8abd-43d300baa351" providerId="ADAL" clId="{27EA73B1-A5AC-4FCD-9B1E-B77D53542B95}" dt="2019-10-25T12:09:52.170" v="1442" actId="2696"/>
          <pc:sldLayoutMkLst>
            <pc:docMk/>
            <pc:sldMasterMk cId="2329025120" sldId="2147484689"/>
            <pc:sldLayoutMk cId="553920544" sldId="2147484711"/>
          </pc:sldLayoutMkLst>
        </pc:sldLayoutChg>
        <pc:sldLayoutChg chg="add del">
          <pc:chgData name="Martin Hinshelwood" userId="ea9573be-3654-4a29-8abd-43d300baa351" providerId="ADAL" clId="{27EA73B1-A5AC-4FCD-9B1E-B77D53542B95}" dt="2019-10-25T12:09:52.133" v="1441" actId="2696"/>
          <pc:sldLayoutMkLst>
            <pc:docMk/>
            <pc:sldMasterMk cId="2329025120" sldId="2147484689"/>
            <pc:sldLayoutMk cId="3544106059" sldId="2147484712"/>
          </pc:sldLayoutMkLst>
        </pc:sldLayoutChg>
        <pc:sldLayoutChg chg="add del">
          <pc:chgData name="Martin Hinshelwood" userId="ea9573be-3654-4a29-8abd-43d300baa351" providerId="ADAL" clId="{27EA73B1-A5AC-4FCD-9B1E-B77D53542B95}" dt="2019-10-25T12:09:52.097" v="1440" actId="2696"/>
          <pc:sldLayoutMkLst>
            <pc:docMk/>
            <pc:sldMasterMk cId="2329025120" sldId="2147484689"/>
            <pc:sldLayoutMk cId="4184356546" sldId="2147484713"/>
          </pc:sldLayoutMkLst>
        </pc:sldLayoutChg>
        <pc:sldLayoutChg chg="add del">
          <pc:chgData name="Martin Hinshelwood" userId="ea9573be-3654-4a29-8abd-43d300baa351" providerId="ADAL" clId="{27EA73B1-A5AC-4FCD-9B1E-B77D53542B95}" dt="2019-10-25T12:09:52.068" v="1439" actId="2696"/>
          <pc:sldLayoutMkLst>
            <pc:docMk/>
            <pc:sldMasterMk cId="2329025120" sldId="2147484689"/>
            <pc:sldLayoutMk cId="1601591516" sldId="2147484714"/>
          </pc:sldLayoutMkLst>
        </pc:sldLayoutChg>
      </pc:sldMasterChg>
      <pc:sldMasterChg chg="add del addSldLayout delSldLayout">
        <pc:chgData name="Martin Hinshelwood" userId="ea9573be-3654-4a29-8abd-43d300baa351" providerId="ADAL" clId="{27EA73B1-A5AC-4FCD-9B1E-B77D53542B95}" dt="2019-10-25T12:09:51.958" v="1437" actId="2696"/>
        <pc:sldMasterMkLst>
          <pc:docMk/>
          <pc:sldMasterMk cId="296776963" sldId="2147484715"/>
        </pc:sldMasterMkLst>
        <pc:sldLayoutChg chg="add del">
          <pc:chgData name="Martin Hinshelwood" userId="ea9573be-3654-4a29-8abd-43d300baa351" providerId="ADAL" clId="{27EA73B1-A5AC-4FCD-9B1E-B77D53542B95}" dt="2019-10-25T12:09:51.958" v="1437" actId="2696"/>
          <pc:sldLayoutMkLst>
            <pc:docMk/>
            <pc:sldMasterMk cId="296776963" sldId="2147484715"/>
            <pc:sldLayoutMk cId="367503088" sldId="2147484716"/>
          </pc:sldLayoutMkLst>
        </pc:sldLayoutChg>
        <pc:sldLayoutChg chg="add del">
          <pc:chgData name="Martin Hinshelwood" userId="ea9573be-3654-4a29-8abd-43d300baa351" providerId="ADAL" clId="{27EA73B1-A5AC-4FCD-9B1E-B77D53542B95}" dt="2019-10-25T12:09:51.878" v="1436" actId="2696"/>
          <pc:sldLayoutMkLst>
            <pc:docMk/>
            <pc:sldMasterMk cId="296776963" sldId="2147484715"/>
            <pc:sldLayoutMk cId="4272079282" sldId="2147484717"/>
          </pc:sldLayoutMkLst>
        </pc:sldLayoutChg>
        <pc:sldLayoutChg chg="add del">
          <pc:chgData name="Martin Hinshelwood" userId="ea9573be-3654-4a29-8abd-43d300baa351" providerId="ADAL" clId="{27EA73B1-A5AC-4FCD-9B1E-B77D53542B95}" dt="2019-10-25T12:09:51.797" v="1435" actId="2696"/>
          <pc:sldLayoutMkLst>
            <pc:docMk/>
            <pc:sldMasterMk cId="296776963" sldId="2147484715"/>
            <pc:sldLayoutMk cId="362853071" sldId="2147484718"/>
          </pc:sldLayoutMkLst>
        </pc:sldLayoutChg>
        <pc:sldLayoutChg chg="add del">
          <pc:chgData name="Martin Hinshelwood" userId="ea9573be-3654-4a29-8abd-43d300baa351" providerId="ADAL" clId="{27EA73B1-A5AC-4FCD-9B1E-B77D53542B95}" dt="2019-10-25T12:09:51.717" v="1434" actId="2696"/>
          <pc:sldLayoutMkLst>
            <pc:docMk/>
            <pc:sldMasterMk cId="296776963" sldId="2147484715"/>
            <pc:sldLayoutMk cId="3458082624" sldId="2147484719"/>
          </pc:sldLayoutMkLst>
        </pc:sldLayoutChg>
        <pc:sldLayoutChg chg="add del">
          <pc:chgData name="Martin Hinshelwood" userId="ea9573be-3654-4a29-8abd-43d300baa351" providerId="ADAL" clId="{27EA73B1-A5AC-4FCD-9B1E-B77D53542B95}" dt="2019-10-25T12:09:51.635" v="1433" actId="2696"/>
          <pc:sldLayoutMkLst>
            <pc:docMk/>
            <pc:sldMasterMk cId="296776963" sldId="2147484715"/>
            <pc:sldLayoutMk cId="2539504002" sldId="2147484720"/>
          </pc:sldLayoutMkLst>
        </pc:sldLayoutChg>
        <pc:sldLayoutChg chg="add del">
          <pc:chgData name="Martin Hinshelwood" userId="ea9573be-3654-4a29-8abd-43d300baa351" providerId="ADAL" clId="{27EA73B1-A5AC-4FCD-9B1E-B77D53542B95}" dt="2019-10-25T12:09:51.556" v="1432" actId="2696"/>
          <pc:sldLayoutMkLst>
            <pc:docMk/>
            <pc:sldMasterMk cId="296776963" sldId="2147484715"/>
            <pc:sldLayoutMk cId="4269085150" sldId="2147484721"/>
          </pc:sldLayoutMkLst>
        </pc:sldLayoutChg>
        <pc:sldLayoutChg chg="add del">
          <pc:chgData name="Martin Hinshelwood" userId="ea9573be-3654-4a29-8abd-43d300baa351" providerId="ADAL" clId="{27EA73B1-A5AC-4FCD-9B1E-B77D53542B95}" dt="2019-10-25T12:09:51.468" v="1431" actId="2696"/>
          <pc:sldLayoutMkLst>
            <pc:docMk/>
            <pc:sldMasterMk cId="296776963" sldId="2147484715"/>
            <pc:sldLayoutMk cId="3205066705" sldId="2147484722"/>
          </pc:sldLayoutMkLst>
        </pc:sldLayoutChg>
        <pc:sldLayoutChg chg="add del">
          <pc:chgData name="Martin Hinshelwood" userId="ea9573be-3654-4a29-8abd-43d300baa351" providerId="ADAL" clId="{27EA73B1-A5AC-4FCD-9B1E-B77D53542B95}" dt="2019-10-25T12:09:51.388" v="1430" actId="2696"/>
          <pc:sldLayoutMkLst>
            <pc:docMk/>
            <pc:sldMasterMk cId="296776963" sldId="2147484715"/>
            <pc:sldLayoutMk cId="3765380587" sldId="2147484723"/>
          </pc:sldLayoutMkLst>
        </pc:sldLayoutChg>
        <pc:sldLayoutChg chg="add del">
          <pc:chgData name="Martin Hinshelwood" userId="ea9573be-3654-4a29-8abd-43d300baa351" providerId="ADAL" clId="{27EA73B1-A5AC-4FCD-9B1E-B77D53542B95}" dt="2019-10-25T12:09:51.315" v="1429" actId="2696"/>
          <pc:sldLayoutMkLst>
            <pc:docMk/>
            <pc:sldMasterMk cId="296776963" sldId="2147484715"/>
            <pc:sldLayoutMk cId="3831164093" sldId="2147484724"/>
          </pc:sldLayoutMkLst>
        </pc:sldLayoutChg>
        <pc:sldLayoutChg chg="add del">
          <pc:chgData name="Martin Hinshelwood" userId="ea9573be-3654-4a29-8abd-43d300baa351" providerId="ADAL" clId="{27EA73B1-A5AC-4FCD-9B1E-B77D53542B95}" dt="2019-10-25T12:09:51.247" v="1428" actId="2696"/>
          <pc:sldLayoutMkLst>
            <pc:docMk/>
            <pc:sldMasterMk cId="296776963" sldId="2147484715"/>
            <pc:sldLayoutMk cId="4024890373" sldId="2147484725"/>
          </pc:sldLayoutMkLst>
        </pc:sldLayoutChg>
        <pc:sldLayoutChg chg="add del">
          <pc:chgData name="Martin Hinshelwood" userId="ea9573be-3654-4a29-8abd-43d300baa351" providerId="ADAL" clId="{27EA73B1-A5AC-4FCD-9B1E-B77D53542B95}" dt="2019-10-25T12:09:51.180" v="1427" actId="2696"/>
          <pc:sldLayoutMkLst>
            <pc:docMk/>
            <pc:sldMasterMk cId="296776963" sldId="2147484715"/>
            <pc:sldLayoutMk cId="3932856625" sldId="2147484726"/>
          </pc:sldLayoutMkLst>
        </pc:sldLayoutChg>
        <pc:sldLayoutChg chg="add del">
          <pc:chgData name="Martin Hinshelwood" userId="ea9573be-3654-4a29-8abd-43d300baa351" providerId="ADAL" clId="{27EA73B1-A5AC-4FCD-9B1E-B77D53542B95}" dt="2019-10-25T12:09:51.104" v="1426" actId="2696"/>
          <pc:sldLayoutMkLst>
            <pc:docMk/>
            <pc:sldMasterMk cId="296776963" sldId="2147484715"/>
            <pc:sldLayoutMk cId="2869260843" sldId="2147484727"/>
          </pc:sldLayoutMkLst>
        </pc:sldLayoutChg>
        <pc:sldLayoutChg chg="add del">
          <pc:chgData name="Martin Hinshelwood" userId="ea9573be-3654-4a29-8abd-43d300baa351" providerId="ADAL" clId="{27EA73B1-A5AC-4FCD-9B1E-B77D53542B95}" dt="2019-10-25T12:09:51.043" v="1425" actId="2696"/>
          <pc:sldLayoutMkLst>
            <pc:docMk/>
            <pc:sldMasterMk cId="296776963" sldId="2147484715"/>
            <pc:sldLayoutMk cId="2698516976" sldId="2147484728"/>
          </pc:sldLayoutMkLst>
        </pc:sldLayoutChg>
        <pc:sldLayoutChg chg="add del">
          <pc:chgData name="Martin Hinshelwood" userId="ea9573be-3654-4a29-8abd-43d300baa351" providerId="ADAL" clId="{27EA73B1-A5AC-4FCD-9B1E-B77D53542B95}" dt="2019-10-25T12:09:50.981" v="1424" actId="2696"/>
          <pc:sldLayoutMkLst>
            <pc:docMk/>
            <pc:sldMasterMk cId="296776963" sldId="2147484715"/>
            <pc:sldLayoutMk cId="3970765277" sldId="2147484729"/>
          </pc:sldLayoutMkLst>
        </pc:sldLayoutChg>
        <pc:sldLayoutChg chg="add del">
          <pc:chgData name="Martin Hinshelwood" userId="ea9573be-3654-4a29-8abd-43d300baa351" providerId="ADAL" clId="{27EA73B1-A5AC-4FCD-9B1E-B77D53542B95}" dt="2019-10-25T12:09:50.922" v="1423" actId="2696"/>
          <pc:sldLayoutMkLst>
            <pc:docMk/>
            <pc:sldMasterMk cId="296776963" sldId="2147484715"/>
            <pc:sldLayoutMk cId="1581519058" sldId="2147484730"/>
          </pc:sldLayoutMkLst>
        </pc:sldLayoutChg>
        <pc:sldLayoutChg chg="add del">
          <pc:chgData name="Martin Hinshelwood" userId="ea9573be-3654-4a29-8abd-43d300baa351" providerId="ADAL" clId="{27EA73B1-A5AC-4FCD-9B1E-B77D53542B95}" dt="2019-10-25T12:09:50.862" v="1422" actId="2696"/>
          <pc:sldLayoutMkLst>
            <pc:docMk/>
            <pc:sldMasterMk cId="296776963" sldId="2147484715"/>
            <pc:sldLayoutMk cId="4238763098" sldId="2147484731"/>
          </pc:sldLayoutMkLst>
        </pc:sldLayoutChg>
        <pc:sldLayoutChg chg="add del">
          <pc:chgData name="Martin Hinshelwood" userId="ea9573be-3654-4a29-8abd-43d300baa351" providerId="ADAL" clId="{27EA73B1-A5AC-4FCD-9B1E-B77D53542B95}" dt="2019-10-25T12:09:50.807" v="1421" actId="2696"/>
          <pc:sldLayoutMkLst>
            <pc:docMk/>
            <pc:sldMasterMk cId="296776963" sldId="2147484715"/>
            <pc:sldLayoutMk cId="831660282" sldId="2147484732"/>
          </pc:sldLayoutMkLst>
        </pc:sldLayoutChg>
        <pc:sldLayoutChg chg="add del">
          <pc:chgData name="Martin Hinshelwood" userId="ea9573be-3654-4a29-8abd-43d300baa351" providerId="ADAL" clId="{27EA73B1-A5AC-4FCD-9B1E-B77D53542B95}" dt="2019-10-25T12:09:50.750" v="1420" actId="2696"/>
          <pc:sldLayoutMkLst>
            <pc:docMk/>
            <pc:sldMasterMk cId="296776963" sldId="2147484715"/>
            <pc:sldLayoutMk cId="3023681279" sldId="2147484733"/>
          </pc:sldLayoutMkLst>
        </pc:sldLayoutChg>
        <pc:sldLayoutChg chg="add del">
          <pc:chgData name="Martin Hinshelwood" userId="ea9573be-3654-4a29-8abd-43d300baa351" providerId="ADAL" clId="{27EA73B1-A5AC-4FCD-9B1E-B77D53542B95}" dt="2019-10-25T12:09:50.696" v="1419" actId="2696"/>
          <pc:sldLayoutMkLst>
            <pc:docMk/>
            <pc:sldMasterMk cId="296776963" sldId="2147484715"/>
            <pc:sldLayoutMk cId="2514300308" sldId="2147484734"/>
          </pc:sldLayoutMkLst>
        </pc:sldLayoutChg>
        <pc:sldLayoutChg chg="add del">
          <pc:chgData name="Martin Hinshelwood" userId="ea9573be-3654-4a29-8abd-43d300baa351" providerId="ADAL" clId="{27EA73B1-A5AC-4FCD-9B1E-B77D53542B95}" dt="2019-10-25T12:09:50.638" v="1418" actId="2696"/>
          <pc:sldLayoutMkLst>
            <pc:docMk/>
            <pc:sldMasterMk cId="296776963" sldId="2147484715"/>
            <pc:sldLayoutMk cId="632918599" sldId="2147484735"/>
          </pc:sldLayoutMkLst>
        </pc:sldLayoutChg>
        <pc:sldLayoutChg chg="add del">
          <pc:chgData name="Martin Hinshelwood" userId="ea9573be-3654-4a29-8abd-43d300baa351" providerId="ADAL" clId="{27EA73B1-A5AC-4FCD-9B1E-B77D53542B95}" dt="2019-10-25T12:09:50.580" v="1417" actId="2696"/>
          <pc:sldLayoutMkLst>
            <pc:docMk/>
            <pc:sldMasterMk cId="296776963" sldId="2147484715"/>
            <pc:sldLayoutMk cId="1843022929" sldId="2147484736"/>
          </pc:sldLayoutMkLst>
        </pc:sldLayoutChg>
        <pc:sldLayoutChg chg="add del">
          <pc:chgData name="Martin Hinshelwood" userId="ea9573be-3654-4a29-8abd-43d300baa351" providerId="ADAL" clId="{27EA73B1-A5AC-4FCD-9B1E-B77D53542B95}" dt="2019-10-25T12:09:50.517" v="1416" actId="2696"/>
          <pc:sldLayoutMkLst>
            <pc:docMk/>
            <pc:sldMasterMk cId="296776963" sldId="2147484715"/>
            <pc:sldLayoutMk cId="3635166254" sldId="2147484737"/>
          </pc:sldLayoutMkLst>
        </pc:sldLayoutChg>
        <pc:sldLayoutChg chg="add del">
          <pc:chgData name="Martin Hinshelwood" userId="ea9573be-3654-4a29-8abd-43d300baa351" providerId="ADAL" clId="{27EA73B1-A5AC-4FCD-9B1E-B77D53542B95}" dt="2019-10-25T12:09:50.461" v="1415" actId="2696"/>
          <pc:sldLayoutMkLst>
            <pc:docMk/>
            <pc:sldMasterMk cId="296776963" sldId="2147484715"/>
            <pc:sldLayoutMk cId="100120500" sldId="2147484738"/>
          </pc:sldLayoutMkLst>
        </pc:sldLayoutChg>
        <pc:sldLayoutChg chg="add del">
          <pc:chgData name="Martin Hinshelwood" userId="ea9573be-3654-4a29-8abd-43d300baa351" providerId="ADAL" clId="{27EA73B1-A5AC-4FCD-9B1E-B77D53542B95}" dt="2019-10-25T12:09:50.405" v="1414" actId="2696"/>
          <pc:sldLayoutMkLst>
            <pc:docMk/>
            <pc:sldMasterMk cId="296776963" sldId="2147484715"/>
            <pc:sldLayoutMk cId="2581461931" sldId="2147484739"/>
          </pc:sldLayoutMkLst>
        </pc:sldLayoutChg>
        <pc:sldLayoutChg chg="add del">
          <pc:chgData name="Martin Hinshelwood" userId="ea9573be-3654-4a29-8abd-43d300baa351" providerId="ADAL" clId="{27EA73B1-A5AC-4FCD-9B1E-B77D53542B95}" dt="2019-10-25T12:09:50.352" v="1413" actId="2696"/>
          <pc:sldLayoutMkLst>
            <pc:docMk/>
            <pc:sldMasterMk cId="296776963" sldId="2147484715"/>
            <pc:sldLayoutMk cId="3271541035" sldId="2147484740"/>
          </pc:sldLayoutMkLst>
        </pc:sldLayoutChg>
        <pc:sldLayoutChg chg="add del">
          <pc:chgData name="Martin Hinshelwood" userId="ea9573be-3654-4a29-8abd-43d300baa351" providerId="ADAL" clId="{27EA73B1-A5AC-4FCD-9B1E-B77D53542B95}" dt="2019-10-25T12:09:50.310" v="1412" actId="2696"/>
          <pc:sldLayoutMkLst>
            <pc:docMk/>
            <pc:sldMasterMk cId="296776963" sldId="2147484715"/>
            <pc:sldLayoutMk cId="4167824588" sldId="2147484741"/>
          </pc:sldLayoutMkLst>
        </pc:sldLayoutChg>
        <pc:sldLayoutChg chg="add del">
          <pc:chgData name="Martin Hinshelwood" userId="ea9573be-3654-4a29-8abd-43d300baa351" providerId="ADAL" clId="{27EA73B1-A5AC-4FCD-9B1E-B77D53542B95}" dt="2019-10-25T12:09:50.260" v="1411" actId="2696"/>
          <pc:sldLayoutMkLst>
            <pc:docMk/>
            <pc:sldMasterMk cId="296776963" sldId="2147484715"/>
            <pc:sldLayoutMk cId="2557498100" sldId="2147484742"/>
          </pc:sldLayoutMkLst>
        </pc:sldLayoutChg>
        <pc:sldLayoutChg chg="add del">
          <pc:chgData name="Martin Hinshelwood" userId="ea9573be-3654-4a29-8abd-43d300baa351" providerId="ADAL" clId="{27EA73B1-A5AC-4FCD-9B1E-B77D53542B95}" dt="2019-10-25T12:09:50.220" v="1410" actId="2696"/>
          <pc:sldLayoutMkLst>
            <pc:docMk/>
            <pc:sldMasterMk cId="296776963" sldId="2147484715"/>
            <pc:sldLayoutMk cId="3773909997" sldId="2147484743"/>
          </pc:sldLayoutMkLst>
        </pc:sldLayoutChg>
        <pc:sldLayoutChg chg="add del">
          <pc:chgData name="Martin Hinshelwood" userId="ea9573be-3654-4a29-8abd-43d300baa351" providerId="ADAL" clId="{27EA73B1-A5AC-4FCD-9B1E-B77D53542B95}" dt="2019-10-25T12:09:50.181" v="1409" actId="2696"/>
          <pc:sldLayoutMkLst>
            <pc:docMk/>
            <pc:sldMasterMk cId="296776963" sldId="2147484715"/>
            <pc:sldLayoutMk cId="3652393114" sldId="2147484744"/>
          </pc:sldLayoutMkLst>
        </pc:sldLayoutChg>
        <pc:sldLayoutChg chg="add del">
          <pc:chgData name="Martin Hinshelwood" userId="ea9573be-3654-4a29-8abd-43d300baa351" providerId="ADAL" clId="{27EA73B1-A5AC-4FCD-9B1E-B77D53542B95}" dt="2019-10-25T12:09:50.139" v="1408" actId="2696"/>
          <pc:sldLayoutMkLst>
            <pc:docMk/>
            <pc:sldMasterMk cId="296776963" sldId="2147484715"/>
            <pc:sldLayoutMk cId="610470775" sldId="2147484745"/>
          </pc:sldLayoutMkLst>
        </pc:sldLayoutChg>
        <pc:sldLayoutChg chg="add del">
          <pc:chgData name="Martin Hinshelwood" userId="ea9573be-3654-4a29-8abd-43d300baa351" providerId="ADAL" clId="{27EA73B1-A5AC-4FCD-9B1E-B77D53542B95}" dt="2019-10-25T12:09:50.100" v="1407" actId="2696"/>
          <pc:sldLayoutMkLst>
            <pc:docMk/>
            <pc:sldMasterMk cId="296776963" sldId="2147484715"/>
            <pc:sldLayoutMk cId="3231712467" sldId="2147484746"/>
          </pc:sldLayoutMkLst>
        </pc:sldLayoutChg>
        <pc:sldLayoutChg chg="add del">
          <pc:chgData name="Martin Hinshelwood" userId="ea9573be-3654-4a29-8abd-43d300baa351" providerId="ADAL" clId="{27EA73B1-A5AC-4FCD-9B1E-B77D53542B95}" dt="2019-10-25T12:09:50.069" v="1406" actId="2696"/>
          <pc:sldLayoutMkLst>
            <pc:docMk/>
            <pc:sldMasterMk cId="296776963" sldId="2147484715"/>
            <pc:sldLayoutMk cId="1070762917" sldId="2147484747"/>
          </pc:sldLayoutMkLst>
        </pc:sldLayoutChg>
        <pc:sldLayoutChg chg="add del">
          <pc:chgData name="Martin Hinshelwood" userId="ea9573be-3654-4a29-8abd-43d300baa351" providerId="ADAL" clId="{27EA73B1-A5AC-4FCD-9B1E-B77D53542B95}" dt="2019-10-25T12:09:50.037" v="1405" actId="2696"/>
          <pc:sldLayoutMkLst>
            <pc:docMk/>
            <pc:sldMasterMk cId="296776963" sldId="2147484715"/>
            <pc:sldLayoutMk cId="2927145243" sldId="2147484748"/>
          </pc:sldLayoutMkLst>
        </pc:sldLayoutChg>
        <pc:sldLayoutChg chg="add del">
          <pc:chgData name="Martin Hinshelwood" userId="ea9573be-3654-4a29-8abd-43d300baa351" providerId="ADAL" clId="{27EA73B1-A5AC-4FCD-9B1E-B77D53542B95}" dt="2019-10-25T12:09:50.007" v="1404" actId="2696"/>
          <pc:sldLayoutMkLst>
            <pc:docMk/>
            <pc:sldMasterMk cId="296776963" sldId="2147484715"/>
            <pc:sldLayoutMk cId="2736232106" sldId="2147484749"/>
          </pc:sldLayoutMkLst>
        </pc:sldLayoutChg>
        <pc:sldLayoutChg chg="add del">
          <pc:chgData name="Martin Hinshelwood" userId="ea9573be-3654-4a29-8abd-43d300baa351" providerId="ADAL" clId="{27EA73B1-A5AC-4FCD-9B1E-B77D53542B95}" dt="2019-10-25T12:09:49.979" v="1403" actId="2696"/>
          <pc:sldLayoutMkLst>
            <pc:docMk/>
            <pc:sldMasterMk cId="296776963" sldId="2147484715"/>
            <pc:sldLayoutMk cId="2299757768" sldId="2147484750"/>
          </pc:sldLayoutMkLst>
        </pc:sldLayoutChg>
        <pc:sldLayoutChg chg="add del">
          <pc:chgData name="Martin Hinshelwood" userId="ea9573be-3654-4a29-8abd-43d300baa351" providerId="ADAL" clId="{27EA73B1-A5AC-4FCD-9B1E-B77D53542B95}" dt="2019-10-25T12:09:49.951" v="1402" actId="2696"/>
          <pc:sldLayoutMkLst>
            <pc:docMk/>
            <pc:sldMasterMk cId="296776963" sldId="2147484715"/>
            <pc:sldLayoutMk cId="3326716811" sldId="2147484751"/>
          </pc:sldLayoutMkLst>
        </pc:sldLayoutChg>
      </pc:sldMasterChg>
      <pc:sldMasterChg chg="add del addSldLayout delSldLayout">
        <pc:chgData name="Martin Hinshelwood" userId="ea9573be-3654-4a29-8abd-43d300baa351" providerId="ADAL" clId="{27EA73B1-A5AC-4FCD-9B1E-B77D53542B95}" dt="2019-10-25T12:09:49.857" v="1400" actId="2696"/>
        <pc:sldMasterMkLst>
          <pc:docMk/>
          <pc:sldMasterMk cId="1103380331" sldId="2147484752"/>
        </pc:sldMasterMkLst>
        <pc:sldLayoutChg chg="add del">
          <pc:chgData name="Martin Hinshelwood" userId="ea9573be-3654-4a29-8abd-43d300baa351" providerId="ADAL" clId="{27EA73B1-A5AC-4FCD-9B1E-B77D53542B95}" dt="2019-10-25T12:09:49.857" v="1400" actId="2696"/>
          <pc:sldLayoutMkLst>
            <pc:docMk/>
            <pc:sldMasterMk cId="1103380331" sldId="2147484752"/>
            <pc:sldLayoutMk cId="80864072" sldId="2147484753"/>
          </pc:sldLayoutMkLst>
        </pc:sldLayoutChg>
        <pc:sldLayoutChg chg="add del">
          <pc:chgData name="Martin Hinshelwood" userId="ea9573be-3654-4a29-8abd-43d300baa351" providerId="ADAL" clId="{27EA73B1-A5AC-4FCD-9B1E-B77D53542B95}" dt="2019-10-25T12:09:49.796" v="1399" actId="2696"/>
          <pc:sldLayoutMkLst>
            <pc:docMk/>
            <pc:sldMasterMk cId="1103380331" sldId="2147484752"/>
            <pc:sldLayoutMk cId="3705657107" sldId="2147484754"/>
          </pc:sldLayoutMkLst>
        </pc:sldLayoutChg>
        <pc:sldLayoutChg chg="add del">
          <pc:chgData name="Martin Hinshelwood" userId="ea9573be-3654-4a29-8abd-43d300baa351" providerId="ADAL" clId="{27EA73B1-A5AC-4FCD-9B1E-B77D53542B95}" dt="2019-10-25T12:09:49.735" v="1398" actId="2696"/>
          <pc:sldLayoutMkLst>
            <pc:docMk/>
            <pc:sldMasterMk cId="1103380331" sldId="2147484752"/>
            <pc:sldLayoutMk cId="597169034" sldId="2147484755"/>
          </pc:sldLayoutMkLst>
        </pc:sldLayoutChg>
        <pc:sldLayoutChg chg="add del">
          <pc:chgData name="Martin Hinshelwood" userId="ea9573be-3654-4a29-8abd-43d300baa351" providerId="ADAL" clId="{27EA73B1-A5AC-4FCD-9B1E-B77D53542B95}" dt="2019-10-25T12:09:49.682" v="1397" actId="2696"/>
          <pc:sldLayoutMkLst>
            <pc:docMk/>
            <pc:sldMasterMk cId="1103380331" sldId="2147484752"/>
            <pc:sldLayoutMk cId="4152193958" sldId="2147484756"/>
          </pc:sldLayoutMkLst>
        </pc:sldLayoutChg>
        <pc:sldLayoutChg chg="add del">
          <pc:chgData name="Martin Hinshelwood" userId="ea9573be-3654-4a29-8abd-43d300baa351" providerId="ADAL" clId="{27EA73B1-A5AC-4FCD-9B1E-B77D53542B95}" dt="2019-10-25T12:09:49.620" v="1396" actId="2696"/>
          <pc:sldLayoutMkLst>
            <pc:docMk/>
            <pc:sldMasterMk cId="1103380331" sldId="2147484752"/>
            <pc:sldLayoutMk cId="2040609455" sldId="2147484757"/>
          </pc:sldLayoutMkLst>
        </pc:sldLayoutChg>
        <pc:sldLayoutChg chg="add del">
          <pc:chgData name="Martin Hinshelwood" userId="ea9573be-3654-4a29-8abd-43d300baa351" providerId="ADAL" clId="{27EA73B1-A5AC-4FCD-9B1E-B77D53542B95}" dt="2019-10-25T12:09:49.560" v="1395" actId="2696"/>
          <pc:sldLayoutMkLst>
            <pc:docMk/>
            <pc:sldMasterMk cId="1103380331" sldId="2147484752"/>
            <pc:sldLayoutMk cId="218229371" sldId="2147484758"/>
          </pc:sldLayoutMkLst>
        </pc:sldLayoutChg>
        <pc:sldLayoutChg chg="add del">
          <pc:chgData name="Martin Hinshelwood" userId="ea9573be-3654-4a29-8abd-43d300baa351" providerId="ADAL" clId="{27EA73B1-A5AC-4FCD-9B1E-B77D53542B95}" dt="2019-10-25T12:09:49.506" v="1394" actId="2696"/>
          <pc:sldLayoutMkLst>
            <pc:docMk/>
            <pc:sldMasterMk cId="1103380331" sldId="2147484752"/>
            <pc:sldLayoutMk cId="3541044401" sldId="2147484759"/>
          </pc:sldLayoutMkLst>
        </pc:sldLayoutChg>
        <pc:sldLayoutChg chg="add del">
          <pc:chgData name="Martin Hinshelwood" userId="ea9573be-3654-4a29-8abd-43d300baa351" providerId="ADAL" clId="{27EA73B1-A5AC-4FCD-9B1E-B77D53542B95}" dt="2019-10-25T12:09:49.447" v="1393" actId="2696"/>
          <pc:sldLayoutMkLst>
            <pc:docMk/>
            <pc:sldMasterMk cId="1103380331" sldId="2147484752"/>
            <pc:sldLayoutMk cId="4023220604" sldId="2147484760"/>
          </pc:sldLayoutMkLst>
        </pc:sldLayoutChg>
        <pc:sldLayoutChg chg="add del">
          <pc:chgData name="Martin Hinshelwood" userId="ea9573be-3654-4a29-8abd-43d300baa351" providerId="ADAL" clId="{27EA73B1-A5AC-4FCD-9B1E-B77D53542B95}" dt="2019-10-25T12:09:49.387" v="1392" actId="2696"/>
          <pc:sldLayoutMkLst>
            <pc:docMk/>
            <pc:sldMasterMk cId="1103380331" sldId="2147484752"/>
            <pc:sldLayoutMk cId="1061277114" sldId="2147484761"/>
          </pc:sldLayoutMkLst>
        </pc:sldLayoutChg>
        <pc:sldLayoutChg chg="add del">
          <pc:chgData name="Martin Hinshelwood" userId="ea9573be-3654-4a29-8abd-43d300baa351" providerId="ADAL" clId="{27EA73B1-A5AC-4FCD-9B1E-B77D53542B95}" dt="2019-10-25T12:09:49.335" v="1391" actId="2696"/>
          <pc:sldLayoutMkLst>
            <pc:docMk/>
            <pc:sldMasterMk cId="1103380331" sldId="2147484752"/>
            <pc:sldLayoutMk cId="1471252260" sldId="2147484762"/>
          </pc:sldLayoutMkLst>
        </pc:sldLayoutChg>
        <pc:sldLayoutChg chg="add del">
          <pc:chgData name="Martin Hinshelwood" userId="ea9573be-3654-4a29-8abd-43d300baa351" providerId="ADAL" clId="{27EA73B1-A5AC-4FCD-9B1E-B77D53542B95}" dt="2019-10-25T12:09:49.287" v="1390" actId="2696"/>
          <pc:sldLayoutMkLst>
            <pc:docMk/>
            <pc:sldMasterMk cId="1103380331" sldId="2147484752"/>
            <pc:sldLayoutMk cId="4245794471" sldId="2147484763"/>
          </pc:sldLayoutMkLst>
        </pc:sldLayoutChg>
        <pc:sldLayoutChg chg="add del">
          <pc:chgData name="Martin Hinshelwood" userId="ea9573be-3654-4a29-8abd-43d300baa351" providerId="ADAL" clId="{27EA73B1-A5AC-4FCD-9B1E-B77D53542B95}" dt="2019-10-25T12:09:49.238" v="1389" actId="2696"/>
          <pc:sldLayoutMkLst>
            <pc:docMk/>
            <pc:sldMasterMk cId="1103380331" sldId="2147484752"/>
            <pc:sldLayoutMk cId="2414646189" sldId="2147484764"/>
          </pc:sldLayoutMkLst>
        </pc:sldLayoutChg>
        <pc:sldLayoutChg chg="add del">
          <pc:chgData name="Martin Hinshelwood" userId="ea9573be-3654-4a29-8abd-43d300baa351" providerId="ADAL" clId="{27EA73B1-A5AC-4FCD-9B1E-B77D53542B95}" dt="2019-10-25T12:09:49.194" v="1388" actId="2696"/>
          <pc:sldLayoutMkLst>
            <pc:docMk/>
            <pc:sldMasterMk cId="1103380331" sldId="2147484752"/>
            <pc:sldLayoutMk cId="2757975006" sldId="2147484765"/>
          </pc:sldLayoutMkLst>
        </pc:sldLayoutChg>
        <pc:sldLayoutChg chg="add del">
          <pc:chgData name="Martin Hinshelwood" userId="ea9573be-3654-4a29-8abd-43d300baa351" providerId="ADAL" clId="{27EA73B1-A5AC-4FCD-9B1E-B77D53542B95}" dt="2019-10-25T12:09:49.147" v="1387" actId="2696"/>
          <pc:sldLayoutMkLst>
            <pc:docMk/>
            <pc:sldMasterMk cId="1103380331" sldId="2147484752"/>
            <pc:sldLayoutMk cId="3470463875" sldId="2147484766"/>
          </pc:sldLayoutMkLst>
        </pc:sldLayoutChg>
        <pc:sldLayoutChg chg="add del">
          <pc:chgData name="Martin Hinshelwood" userId="ea9573be-3654-4a29-8abd-43d300baa351" providerId="ADAL" clId="{27EA73B1-A5AC-4FCD-9B1E-B77D53542B95}" dt="2019-10-25T12:09:49.103" v="1386" actId="2696"/>
          <pc:sldLayoutMkLst>
            <pc:docMk/>
            <pc:sldMasterMk cId="1103380331" sldId="2147484752"/>
            <pc:sldLayoutMk cId="3984125460" sldId="2147484767"/>
          </pc:sldLayoutMkLst>
        </pc:sldLayoutChg>
        <pc:sldLayoutChg chg="add del">
          <pc:chgData name="Martin Hinshelwood" userId="ea9573be-3654-4a29-8abd-43d300baa351" providerId="ADAL" clId="{27EA73B1-A5AC-4FCD-9B1E-B77D53542B95}" dt="2019-10-25T12:09:49.064" v="1385" actId="2696"/>
          <pc:sldLayoutMkLst>
            <pc:docMk/>
            <pc:sldMasterMk cId="1103380331" sldId="2147484752"/>
            <pc:sldLayoutMk cId="2623072023" sldId="2147484768"/>
          </pc:sldLayoutMkLst>
        </pc:sldLayoutChg>
        <pc:sldLayoutChg chg="add del">
          <pc:chgData name="Martin Hinshelwood" userId="ea9573be-3654-4a29-8abd-43d300baa351" providerId="ADAL" clId="{27EA73B1-A5AC-4FCD-9B1E-B77D53542B95}" dt="2019-10-25T12:09:49.025" v="1384" actId="2696"/>
          <pc:sldLayoutMkLst>
            <pc:docMk/>
            <pc:sldMasterMk cId="1103380331" sldId="2147484752"/>
            <pc:sldLayoutMk cId="768702534" sldId="2147484769"/>
          </pc:sldLayoutMkLst>
        </pc:sldLayoutChg>
        <pc:sldLayoutChg chg="add del">
          <pc:chgData name="Martin Hinshelwood" userId="ea9573be-3654-4a29-8abd-43d300baa351" providerId="ADAL" clId="{27EA73B1-A5AC-4FCD-9B1E-B77D53542B95}" dt="2019-10-25T12:09:48.988" v="1383" actId="2696"/>
          <pc:sldLayoutMkLst>
            <pc:docMk/>
            <pc:sldMasterMk cId="1103380331" sldId="2147484752"/>
            <pc:sldLayoutMk cId="3018075262" sldId="2147484770"/>
          </pc:sldLayoutMkLst>
        </pc:sldLayoutChg>
        <pc:sldLayoutChg chg="add del">
          <pc:chgData name="Martin Hinshelwood" userId="ea9573be-3654-4a29-8abd-43d300baa351" providerId="ADAL" clId="{27EA73B1-A5AC-4FCD-9B1E-B77D53542B95}" dt="2019-10-25T12:09:48.953" v="1382" actId="2696"/>
          <pc:sldLayoutMkLst>
            <pc:docMk/>
            <pc:sldMasterMk cId="1103380331" sldId="2147484752"/>
            <pc:sldLayoutMk cId="745429966" sldId="2147484771"/>
          </pc:sldLayoutMkLst>
        </pc:sldLayoutChg>
        <pc:sldLayoutChg chg="add del">
          <pc:chgData name="Martin Hinshelwood" userId="ea9573be-3654-4a29-8abd-43d300baa351" providerId="ADAL" clId="{27EA73B1-A5AC-4FCD-9B1E-B77D53542B95}" dt="2019-10-25T12:09:48.920" v="1381" actId="2696"/>
          <pc:sldLayoutMkLst>
            <pc:docMk/>
            <pc:sldMasterMk cId="1103380331" sldId="2147484752"/>
            <pc:sldLayoutMk cId="2958736580" sldId="2147484772"/>
          </pc:sldLayoutMkLst>
        </pc:sldLayoutChg>
        <pc:sldLayoutChg chg="add del">
          <pc:chgData name="Martin Hinshelwood" userId="ea9573be-3654-4a29-8abd-43d300baa351" providerId="ADAL" clId="{27EA73B1-A5AC-4FCD-9B1E-B77D53542B95}" dt="2019-10-25T12:09:48.892" v="1380" actId="2696"/>
          <pc:sldLayoutMkLst>
            <pc:docMk/>
            <pc:sldMasterMk cId="1103380331" sldId="2147484752"/>
            <pc:sldLayoutMk cId="3868569111" sldId="2147484773"/>
          </pc:sldLayoutMkLst>
        </pc:sldLayoutChg>
        <pc:sldLayoutChg chg="add del">
          <pc:chgData name="Martin Hinshelwood" userId="ea9573be-3654-4a29-8abd-43d300baa351" providerId="ADAL" clId="{27EA73B1-A5AC-4FCD-9B1E-B77D53542B95}" dt="2019-10-25T12:09:48.842" v="1379" actId="2696"/>
          <pc:sldLayoutMkLst>
            <pc:docMk/>
            <pc:sldMasterMk cId="1103380331" sldId="2147484752"/>
            <pc:sldLayoutMk cId="2584303275" sldId="2147484774"/>
          </pc:sldLayoutMkLst>
        </pc:sldLayoutChg>
        <pc:sldLayoutChg chg="add del">
          <pc:chgData name="Martin Hinshelwood" userId="ea9573be-3654-4a29-8abd-43d300baa351" providerId="ADAL" clId="{27EA73B1-A5AC-4FCD-9B1E-B77D53542B95}" dt="2019-10-25T12:09:48.817" v="1378" actId="2696"/>
          <pc:sldLayoutMkLst>
            <pc:docMk/>
            <pc:sldMasterMk cId="1103380331" sldId="2147484752"/>
            <pc:sldLayoutMk cId="1549206658" sldId="2147484775"/>
          </pc:sldLayoutMkLst>
        </pc:sldLayoutChg>
        <pc:sldLayoutChg chg="add del">
          <pc:chgData name="Martin Hinshelwood" userId="ea9573be-3654-4a29-8abd-43d300baa351" providerId="ADAL" clId="{27EA73B1-A5AC-4FCD-9B1E-B77D53542B95}" dt="2019-10-25T12:09:48.793" v="1377" actId="2696"/>
          <pc:sldLayoutMkLst>
            <pc:docMk/>
            <pc:sldMasterMk cId="1103380331" sldId="2147484752"/>
            <pc:sldLayoutMk cId="2066716242" sldId="2147484776"/>
          </pc:sldLayoutMkLst>
        </pc:sldLayoutChg>
      </pc:sldMasterChg>
    </pc:docChg>
  </pc:docChgLst>
  <pc:docChgLst>
    <pc:chgData name="Martin Hinshelwood" userId="ea9573be-3654-4a29-8abd-43d300baa351" providerId="ADAL" clId="{D45E6B45-7F84-4B6F-BC9A-7D94C2BF0C61}"/>
    <pc:docChg chg="modSld sldOrd">
      <pc:chgData name="Martin Hinshelwood" userId="ea9573be-3654-4a29-8abd-43d300baa351" providerId="ADAL" clId="{D45E6B45-7F84-4B6F-BC9A-7D94C2BF0C61}" dt="2019-09-30T23:45:05.092" v="0"/>
      <pc:docMkLst>
        <pc:docMk/>
      </pc:docMkLst>
      <pc:sldChg chg="ord">
        <pc:chgData name="Martin Hinshelwood" userId="ea9573be-3654-4a29-8abd-43d300baa351" providerId="ADAL" clId="{D45E6B45-7F84-4B6F-BC9A-7D94C2BF0C61}" dt="2019-09-30T23:45:05.092" v="0"/>
        <pc:sldMkLst>
          <pc:docMk/>
          <pc:sldMk cId="1546854412" sldId="4734"/>
        </pc:sldMkLst>
      </pc:sldChg>
    </pc:docChg>
  </pc:docChgLst>
  <pc:docChgLst>
    <pc:chgData name="Martin Hinshelwood" userId="ea9573be-3654-4a29-8abd-43d300baa351" providerId="ADAL" clId="{2E6F5BDE-B926-4598-84B4-DD55992BD3D8}"/>
    <pc:docChg chg="custSel addSld delSld modSld">
      <pc:chgData name="Martin Hinshelwood" userId="ea9573be-3654-4a29-8abd-43d300baa351" providerId="ADAL" clId="{2E6F5BDE-B926-4598-84B4-DD55992BD3D8}" dt="2021-07-19T10:47:16.328" v="112" actId="1076"/>
      <pc:docMkLst>
        <pc:docMk/>
      </pc:docMkLst>
      <pc:sldChg chg="modAnim">
        <pc:chgData name="Martin Hinshelwood" userId="ea9573be-3654-4a29-8abd-43d300baa351" providerId="ADAL" clId="{2E6F5BDE-B926-4598-84B4-DD55992BD3D8}" dt="2021-07-05T13:57:20.649" v="96"/>
        <pc:sldMkLst>
          <pc:docMk/>
          <pc:sldMk cId="285661212" sldId="5020"/>
        </pc:sldMkLst>
      </pc:sldChg>
      <pc:sldChg chg="modSp modAnim">
        <pc:chgData name="Martin Hinshelwood" userId="ea9573be-3654-4a29-8abd-43d300baa351" providerId="ADAL" clId="{2E6F5BDE-B926-4598-84B4-DD55992BD3D8}" dt="2021-07-05T13:57:01.217" v="93"/>
        <pc:sldMkLst>
          <pc:docMk/>
          <pc:sldMk cId="545723928" sldId="5049"/>
        </pc:sldMkLst>
        <pc:spChg chg="mod">
          <ac:chgData name="Martin Hinshelwood" userId="ea9573be-3654-4a29-8abd-43d300baa351" providerId="ADAL" clId="{2E6F5BDE-B926-4598-84B4-DD55992BD3D8}" dt="2021-07-05T13:53:50.742" v="90" actId="5793"/>
          <ac:spMkLst>
            <pc:docMk/>
            <pc:sldMk cId="545723928" sldId="5049"/>
            <ac:spMk id="10" creationId="{9F581454-071F-4202-9B72-F8D2AB603D82}"/>
          </ac:spMkLst>
        </pc:spChg>
      </pc:sldChg>
      <pc:sldChg chg="modSp modAnim">
        <pc:chgData name="Martin Hinshelwood" userId="ea9573be-3654-4a29-8abd-43d300baa351" providerId="ADAL" clId="{2E6F5BDE-B926-4598-84B4-DD55992BD3D8}" dt="2021-07-05T13:57:09.438" v="94"/>
        <pc:sldMkLst>
          <pc:docMk/>
          <pc:sldMk cId="3416352144" sldId="5062"/>
        </pc:sldMkLst>
        <pc:spChg chg="mod">
          <ac:chgData name="Martin Hinshelwood" userId="ea9573be-3654-4a29-8abd-43d300baa351" providerId="ADAL" clId="{2E6F5BDE-B926-4598-84B4-DD55992BD3D8}" dt="2021-07-05T13:53:54.002" v="91"/>
          <ac:spMkLst>
            <pc:docMk/>
            <pc:sldMk cId="3416352144" sldId="5062"/>
            <ac:spMk id="10" creationId="{97C56BC5-4192-4088-9249-54A43B9D3A3D}"/>
          </ac:spMkLst>
        </pc:spChg>
      </pc:sldChg>
      <pc:sldChg chg="modSp modAnim">
        <pc:chgData name="Martin Hinshelwood" userId="ea9573be-3654-4a29-8abd-43d300baa351" providerId="ADAL" clId="{2E6F5BDE-B926-4598-84B4-DD55992BD3D8}" dt="2021-07-05T13:57:13.838" v="95"/>
        <pc:sldMkLst>
          <pc:docMk/>
          <pc:sldMk cId="3980212444" sldId="5063"/>
        </pc:sldMkLst>
        <pc:spChg chg="mod">
          <ac:chgData name="Martin Hinshelwood" userId="ea9573be-3654-4a29-8abd-43d300baa351" providerId="ADAL" clId="{2E6F5BDE-B926-4598-84B4-DD55992BD3D8}" dt="2021-07-05T13:53:56.265" v="92"/>
          <ac:spMkLst>
            <pc:docMk/>
            <pc:sldMk cId="3980212444" sldId="5063"/>
            <ac:spMk id="10" creationId="{077C6AAC-14CC-4937-8652-96D89BB55D38}"/>
          </ac:spMkLst>
        </pc:spChg>
      </pc:sldChg>
      <pc:sldChg chg="delSp mod delAnim">
        <pc:chgData name="Martin Hinshelwood" userId="ea9573be-3654-4a29-8abd-43d300baa351" providerId="ADAL" clId="{2E6F5BDE-B926-4598-84B4-DD55992BD3D8}" dt="2021-07-05T13:48:52.820" v="45" actId="478"/>
        <pc:sldMkLst>
          <pc:docMk/>
          <pc:sldMk cId="499180039" sldId="5071"/>
        </pc:sldMkLst>
        <pc:spChg chg="del">
          <ac:chgData name="Martin Hinshelwood" userId="ea9573be-3654-4a29-8abd-43d300baa351" providerId="ADAL" clId="{2E6F5BDE-B926-4598-84B4-DD55992BD3D8}" dt="2021-07-05T13:48:52.820" v="45" actId="478"/>
          <ac:spMkLst>
            <pc:docMk/>
            <pc:sldMk cId="499180039" sldId="5071"/>
            <ac:spMk id="2" creationId="{E0DD29B7-3891-4BA0-8108-36A6DD4EB6DB}"/>
          </ac:spMkLst>
        </pc:spChg>
        <pc:spChg chg="del">
          <ac:chgData name="Martin Hinshelwood" userId="ea9573be-3654-4a29-8abd-43d300baa351" providerId="ADAL" clId="{2E6F5BDE-B926-4598-84B4-DD55992BD3D8}" dt="2021-07-05T13:48:50.347" v="44" actId="478"/>
          <ac:spMkLst>
            <pc:docMk/>
            <pc:sldMk cId="499180039" sldId="5071"/>
            <ac:spMk id="8" creationId="{F5741097-378C-415E-A286-3433B29080AE}"/>
          </ac:spMkLst>
        </pc:spChg>
      </pc:sldChg>
      <pc:sldChg chg="addSp delSp modSp mod">
        <pc:chgData name="Martin Hinshelwood" userId="ea9573be-3654-4a29-8abd-43d300baa351" providerId="ADAL" clId="{2E6F5BDE-B926-4598-84B4-DD55992BD3D8}" dt="2021-07-19T10:47:16.328" v="112" actId="1076"/>
        <pc:sldMkLst>
          <pc:docMk/>
          <pc:sldMk cId="600624628" sldId="5089"/>
        </pc:sldMkLst>
        <pc:spChg chg="mod">
          <ac:chgData name="Martin Hinshelwood" userId="ea9573be-3654-4a29-8abd-43d300baa351" providerId="ADAL" clId="{2E6F5BDE-B926-4598-84B4-DD55992BD3D8}" dt="2021-07-19T10:47:05.900" v="111" actId="1036"/>
          <ac:spMkLst>
            <pc:docMk/>
            <pc:sldMk cId="600624628" sldId="5089"/>
            <ac:spMk id="3" creationId="{3FC01798-BCA0-4A42-9E0D-4DEF7E3C165C}"/>
          </ac:spMkLst>
        </pc:spChg>
        <pc:spChg chg="mod">
          <ac:chgData name="Martin Hinshelwood" userId="ea9573be-3654-4a29-8abd-43d300baa351" providerId="ADAL" clId="{2E6F5BDE-B926-4598-84B4-DD55992BD3D8}" dt="2021-07-19T10:47:16.328" v="112" actId="1076"/>
          <ac:spMkLst>
            <pc:docMk/>
            <pc:sldMk cId="600624628" sldId="5089"/>
            <ac:spMk id="4" creationId="{38C5D29E-CB54-47A4-955C-E2B4319F9768}"/>
          </ac:spMkLst>
        </pc:spChg>
        <pc:spChg chg="mod">
          <ac:chgData name="Martin Hinshelwood" userId="ea9573be-3654-4a29-8abd-43d300baa351" providerId="ADAL" clId="{2E6F5BDE-B926-4598-84B4-DD55992BD3D8}" dt="2021-07-19T10:46:34.058" v="108" actId="120"/>
          <ac:spMkLst>
            <pc:docMk/>
            <pc:sldMk cId="600624628" sldId="5089"/>
            <ac:spMk id="5" creationId="{5DB9A8F7-4154-4D96-A049-4687CF7BC56D}"/>
          </ac:spMkLst>
        </pc:spChg>
        <pc:spChg chg="mod">
          <ac:chgData name="Martin Hinshelwood" userId="ea9573be-3654-4a29-8abd-43d300baa351" providerId="ADAL" clId="{2E6F5BDE-B926-4598-84B4-DD55992BD3D8}" dt="2021-07-19T10:45:16.491" v="98" actId="20577"/>
          <ac:spMkLst>
            <pc:docMk/>
            <pc:sldMk cId="600624628" sldId="5089"/>
            <ac:spMk id="6" creationId="{7B4742A5-CD29-4D44-B37F-0459B665DDAD}"/>
          </ac:spMkLst>
        </pc:spChg>
        <pc:spChg chg="mod">
          <ac:chgData name="Martin Hinshelwood" userId="ea9573be-3654-4a29-8abd-43d300baa351" providerId="ADAL" clId="{2E6F5BDE-B926-4598-84B4-DD55992BD3D8}" dt="2021-07-19T10:45:18.191" v="99" actId="20577"/>
          <ac:spMkLst>
            <pc:docMk/>
            <pc:sldMk cId="600624628" sldId="5089"/>
            <ac:spMk id="15" creationId="{81CEF313-3D2E-4069-B426-842B45D3C61E}"/>
          </ac:spMkLst>
        </pc:spChg>
        <pc:picChg chg="add del mod modCrop">
          <ac:chgData name="Martin Hinshelwood" userId="ea9573be-3654-4a29-8abd-43d300baa351" providerId="ADAL" clId="{2E6F5BDE-B926-4598-84B4-DD55992BD3D8}" dt="2021-07-19T10:45:13.501" v="97" actId="478"/>
          <ac:picMkLst>
            <pc:docMk/>
            <pc:sldMk cId="600624628" sldId="5089"/>
            <ac:picMk id="7" creationId="{B233E71E-87E0-4789-A1D9-32A6A3341C0D}"/>
          </ac:picMkLst>
        </pc:picChg>
      </pc:sldChg>
      <pc:sldChg chg="modSp add del mod">
        <pc:chgData name="Martin Hinshelwood" userId="ea9573be-3654-4a29-8abd-43d300baa351" providerId="ADAL" clId="{2E6F5BDE-B926-4598-84B4-DD55992BD3D8}" dt="2021-07-05T13:50:33.401" v="78" actId="47"/>
        <pc:sldMkLst>
          <pc:docMk/>
          <pc:sldMk cId="2858652659" sldId="5090"/>
        </pc:sldMkLst>
        <pc:spChg chg="mod">
          <ac:chgData name="Martin Hinshelwood" userId="ea9573be-3654-4a29-8abd-43d300baa351" providerId="ADAL" clId="{2E6F5BDE-B926-4598-84B4-DD55992BD3D8}" dt="2021-07-05T13:49:07.911" v="53" actId="20577"/>
          <ac:spMkLst>
            <pc:docMk/>
            <pc:sldMk cId="2858652659" sldId="5090"/>
            <ac:spMk id="6" creationId="{7B4742A5-CD29-4D44-B37F-0459B665DDAD}"/>
          </ac:spMkLst>
        </pc:spChg>
      </pc:sldChg>
      <pc:sldChg chg="add">
        <pc:chgData name="Martin Hinshelwood" userId="ea9573be-3654-4a29-8abd-43d300baa351" providerId="ADAL" clId="{2E6F5BDE-B926-4598-84B4-DD55992BD3D8}" dt="2021-07-05T13:50:32.512" v="77" actId="22"/>
        <pc:sldMkLst>
          <pc:docMk/>
          <pc:sldMk cId="3468618173" sldId="5091"/>
        </pc:sldMkLst>
      </pc:sldChg>
    </pc:docChg>
  </pc:docChgLst>
  <pc:docChgLst>
    <pc:chgData name="Martin Hinshelwood" userId="ea9573be-3654-4a29-8abd-43d300baa351" providerId="ADAL" clId="{227D6998-338C-4BA4-8828-5DFB28DCDA3D}"/>
    <pc:docChg chg="custSel addSld delSld modSld">
      <pc:chgData name="Martin Hinshelwood" userId="ea9573be-3654-4a29-8abd-43d300baa351" providerId="ADAL" clId="{227D6998-338C-4BA4-8828-5DFB28DCDA3D}" dt="2020-07-09T14:13:43.660" v="63" actId="478"/>
      <pc:docMkLst>
        <pc:docMk/>
      </pc:docMkLst>
      <pc:sldChg chg="modSp mod">
        <pc:chgData name="Martin Hinshelwood" userId="ea9573be-3654-4a29-8abd-43d300baa351" providerId="ADAL" clId="{227D6998-338C-4BA4-8828-5DFB28DCDA3D}" dt="2020-07-08T20:23:48.786" v="48" actId="1076"/>
        <pc:sldMkLst>
          <pc:docMk/>
          <pc:sldMk cId="4036245599" sldId="5016"/>
        </pc:sldMkLst>
        <pc:picChg chg="mod">
          <ac:chgData name="Martin Hinshelwood" userId="ea9573be-3654-4a29-8abd-43d300baa351" providerId="ADAL" clId="{227D6998-338C-4BA4-8828-5DFB28DCDA3D}" dt="2020-07-08T20:23:48.786" v="48" actId="1076"/>
          <ac:picMkLst>
            <pc:docMk/>
            <pc:sldMk cId="4036245599" sldId="5016"/>
            <ac:picMk id="2" creationId="{B5827AE4-34D5-4065-B0DB-C10F3296DCBC}"/>
          </ac:picMkLst>
        </pc:picChg>
      </pc:sldChg>
      <pc:sldChg chg="del">
        <pc:chgData name="Martin Hinshelwood" userId="ea9573be-3654-4a29-8abd-43d300baa351" providerId="ADAL" clId="{227D6998-338C-4BA4-8828-5DFB28DCDA3D}" dt="2020-07-08T16:10:36.767" v="1" actId="47"/>
        <pc:sldMkLst>
          <pc:docMk/>
          <pc:sldMk cId="688139130" sldId="5088"/>
        </pc:sldMkLst>
      </pc:sldChg>
      <pc:sldChg chg="addSp delSp modSp add mod">
        <pc:chgData name="Martin Hinshelwood" userId="ea9573be-3654-4a29-8abd-43d300baa351" providerId="ADAL" clId="{227D6998-338C-4BA4-8828-5DFB28DCDA3D}" dt="2020-07-09T14:13:43.660" v="63" actId="478"/>
        <pc:sldMkLst>
          <pc:docMk/>
          <pc:sldMk cId="600624628" sldId="5089"/>
        </pc:sldMkLst>
        <pc:spChg chg="mod">
          <ac:chgData name="Martin Hinshelwood" userId="ea9573be-3654-4a29-8abd-43d300baa351" providerId="ADAL" clId="{227D6998-338C-4BA4-8828-5DFB28DCDA3D}" dt="2020-07-09T14:13:38.619" v="62" actId="403"/>
          <ac:spMkLst>
            <pc:docMk/>
            <pc:sldMk cId="600624628" sldId="5089"/>
            <ac:spMk id="6" creationId="{7B4742A5-CD29-4D44-B37F-0459B665DDAD}"/>
          </ac:spMkLst>
        </pc:spChg>
        <pc:spChg chg="add del mod">
          <ac:chgData name="Martin Hinshelwood" userId="ea9573be-3654-4a29-8abd-43d300baa351" providerId="ADAL" clId="{227D6998-338C-4BA4-8828-5DFB28DCDA3D}" dt="2020-07-09T14:13:30.666" v="52" actId="478"/>
          <ac:spMkLst>
            <pc:docMk/>
            <pc:sldMk cId="600624628" sldId="5089"/>
            <ac:spMk id="8" creationId="{FDA99C99-7ED4-4FEB-AA09-4036943F2F15}"/>
          </ac:spMkLst>
        </pc:spChg>
        <pc:spChg chg="add del mod">
          <ac:chgData name="Martin Hinshelwood" userId="ea9573be-3654-4a29-8abd-43d300baa351" providerId="ADAL" clId="{227D6998-338C-4BA4-8828-5DFB28DCDA3D}" dt="2020-07-09T14:13:29.195" v="51" actId="478"/>
          <ac:spMkLst>
            <pc:docMk/>
            <pc:sldMk cId="600624628" sldId="5089"/>
            <ac:spMk id="10" creationId="{807FD109-F9B8-43D0-A433-1DE256929B99}"/>
          </ac:spMkLst>
        </pc:spChg>
        <pc:spChg chg="mod">
          <ac:chgData name="Martin Hinshelwood" userId="ea9573be-3654-4a29-8abd-43d300baa351" providerId="ADAL" clId="{227D6998-338C-4BA4-8828-5DFB28DCDA3D}" dt="2020-07-08T16:11:01.494" v="47" actId="313"/>
          <ac:spMkLst>
            <pc:docMk/>
            <pc:sldMk cId="600624628" sldId="5089"/>
            <ac:spMk id="15" creationId="{81CEF313-3D2E-4069-B426-842B45D3C61E}"/>
          </ac:spMkLst>
        </pc:spChg>
        <pc:picChg chg="del">
          <ac:chgData name="Martin Hinshelwood" userId="ea9573be-3654-4a29-8abd-43d300baa351" providerId="ADAL" clId="{227D6998-338C-4BA4-8828-5DFB28DCDA3D}" dt="2020-07-09T14:13:43.660" v="63" actId="478"/>
          <ac:picMkLst>
            <pc:docMk/>
            <pc:sldMk cId="600624628" sldId="5089"/>
            <ac:picMk id="12" creationId="{D428A8B4-3CE2-43BE-B800-AB3BE663A821}"/>
          </ac:picMkLst>
        </pc:picChg>
        <pc:picChg chg="del">
          <ac:chgData name="Martin Hinshelwood" userId="ea9573be-3654-4a29-8abd-43d300baa351" providerId="ADAL" clId="{227D6998-338C-4BA4-8828-5DFB28DCDA3D}" dt="2020-07-09T14:13:17.899" v="50" actId="478"/>
          <ac:picMkLst>
            <pc:docMk/>
            <pc:sldMk cId="600624628" sldId="5089"/>
            <ac:picMk id="16" creationId="{1F6C2F15-8525-4BC5-AD02-03ACAFAA1934}"/>
          </ac:picMkLst>
        </pc:picChg>
        <pc:picChg chg="del">
          <ac:chgData name="Martin Hinshelwood" userId="ea9573be-3654-4a29-8abd-43d300baa351" providerId="ADAL" clId="{227D6998-338C-4BA4-8828-5DFB28DCDA3D}" dt="2020-07-09T14:13:15.051" v="49" actId="478"/>
          <ac:picMkLst>
            <pc:docMk/>
            <pc:sldMk cId="600624628" sldId="5089"/>
            <ac:picMk id="20" creationId="{52F19DFF-94CA-4605-B868-8CFAE902CDEB}"/>
          </ac:picMkLst>
        </pc:picChg>
      </pc:sldChg>
      <pc:sldMasterChg chg="addSldLayout">
        <pc:chgData name="Martin Hinshelwood" userId="ea9573be-3654-4a29-8abd-43d300baa351" providerId="ADAL" clId="{227D6998-338C-4BA4-8828-5DFB28DCDA3D}" dt="2020-07-08T16:10:29.589" v="0" actId="22"/>
        <pc:sldMasterMkLst>
          <pc:docMk/>
          <pc:sldMasterMk cId="304429503" sldId="2147484558"/>
        </pc:sldMasterMkLst>
        <pc:sldLayoutChg chg="add">
          <pc:chgData name="Martin Hinshelwood" userId="ea9573be-3654-4a29-8abd-43d300baa351" providerId="ADAL" clId="{227D6998-338C-4BA4-8828-5DFB28DCDA3D}" dt="2020-07-08T16:10:29.589" v="0" actId="22"/>
          <pc:sldLayoutMkLst>
            <pc:docMk/>
            <pc:sldMasterMk cId="304429503" sldId="2147484558"/>
            <pc:sldLayoutMk cId="681031569" sldId="2147484785"/>
          </pc:sldLayoutMkLst>
        </pc:sldLayoutChg>
      </pc:sldMasterChg>
    </pc:docChg>
  </pc:docChgLst>
  <pc:docChgLst>
    <pc:chgData name="Martin Hinshelwood" userId="ea9573be-3654-4a29-8abd-43d300baa351" providerId="ADAL" clId="{39954A92-F9A9-418F-A0F5-486A13DA26F1}"/>
    <pc:docChg chg="custSel addSld delSld modSld sldOrd modMainMaster">
      <pc:chgData name="Martin Hinshelwood" userId="ea9573be-3654-4a29-8abd-43d300baa351" providerId="ADAL" clId="{39954A92-F9A9-418F-A0F5-486A13DA26F1}" dt="2019-10-20T19:23:13.708" v="147" actId="47"/>
      <pc:docMkLst>
        <pc:docMk/>
      </pc:docMkLst>
      <pc:sldChg chg="add">
        <pc:chgData name="Martin Hinshelwood" userId="ea9573be-3654-4a29-8abd-43d300baa351" providerId="ADAL" clId="{39954A92-F9A9-418F-A0F5-486A13DA26F1}" dt="2019-10-20T19:09:20.375" v="120"/>
        <pc:sldMkLst>
          <pc:docMk/>
          <pc:sldMk cId="597809279" sldId="307"/>
        </pc:sldMkLst>
      </pc:sldChg>
      <pc:sldChg chg="add">
        <pc:chgData name="Martin Hinshelwood" userId="ea9573be-3654-4a29-8abd-43d300baa351" providerId="ADAL" clId="{39954A92-F9A9-418F-A0F5-486A13DA26F1}" dt="2019-10-20T19:09:20.375" v="120"/>
        <pc:sldMkLst>
          <pc:docMk/>
          <pc:sldMk cId="3411753931" sldId="308"/>
        </pc:sldMkLst>
      </pc:sldChg>
      <pc:sldChg chg="add">
        <pc:chgData name="Martin Hinshelwood" userId="ea9573be-3654-4a29-8abd-43d300baa351" providerId="ADAL" clId="{39954A92-F9A9-418F-A0F5-486A13DA26F1}" dt="2019-10-20T19:11:49.144" v="124"/>
        <pc:sldMkLst>
          <pc:docMk/>
          <pc:sldMk cId="3325727987" sldId="349"/>
        </pc:sldMkLst>
      </pc:sldChg>
      <pc:sldChg chg="add">
        <pc:chgData name="Martin Hinshelwood" userId="ea9573be-3654-4a29-8abd-43d300baa351" providerId="ADAL" clId="{39954A92-F9A9-418F-A0F5-486A13DA26F1}" dt="2019-10-20T19:09:20.375" v="120"/>
        <pc:sldMkLst>
          <pc:docMk/>
          <pc:sldMk cId="2270040558" sldId="414"/>
        </pc:sldMkLst>
      </pc:sldChg>
      <pc:sldChg chg="add">
        <pc:chgData name="Martin Hinshelwood" userId="ea9573be-3654-4a29-8abd-43d300baa351" providerId="ADAL" clId="{39954A92-F9A9-418F-A0F5-486A13DA26F1}" dt="2019-10-20T19:11:49.144" v="124"/>
        <pc:sldMkLst>
          <pc:docMk/>
          <pc:sldMk cId="1913906689" sldId="437"/>
        </pc:sldMkLst>
      </pc:sldChg>
      <pc:sldChg chg="add">
        <pc:chgData name="Martin Hinshelwood" userId="ea9573be-3654-4a29-8abd-43d300baa351" providerId="ADAL" clId="{39954A92-F9A9-418F-A0F5-486A13DA26F1}" dt="2019-10-20T19:11:49.144" v="124"/>
        <pc:sldMkLst>
          <pc:docMk/>
          <pc:sldMk cId="2245169843" sldId="438"/>
        </pc:sldMkLst>
      </pc:sldChg>
      <pc:sldChg chg="add">
        <pc:chgData name="Martin Hinshelwood" userId="ea9573be-3654-4a29-8abd-43d300baa351" providerId="ADAL" clId="{39954A92-F9A9-418F-A0F5-486A13DA26F1}" dt="2019-10-20T19:11:49.144" v="124"/>
        <pc:sldMkLst>
          <pc:docMk/>
          <pc:sldMk cId="2180660447" sldId="439"/>
        </pc:sldMkLst>
      </pc:sldChg>
      <pc:sldChg chg="add">
        <pc:chgData name="Martin Hinshelwood" userId="ea9573be-3654-4a29-8abd-43d300baa351" providerId="ADAL" clId="{39954A92-F9A9-418F-A0F5-486A13DA26F1}" dt="2019-10-20T19:11:49.144" v="124"/>
        <pc:sldMkLst>
          <pc:docMk/>
          <pc:sldMk cId="4158245" sldId="440"/>
        </pc:sldMkLst>
      </pc:sldChg>
      <pc:sldChg chg="add">
        <pc:chgData name="Martin Hinshelwood" userId="ea9573be-3654-4a29-8abd-43d300baa351" providerId="ADAL" clId="{39954A92-F9A9-418F-A0F5-486A13DA26F1}" dt="2019-10-20T19:11:49.144" v="124"/>
        <pc:sldMkLst>
          <pc:docMk/>
          <pc:sldMk cId="3655661490" sldId="452"/>
        </pc:sldMkLst>
      </pc:sldChg>
      <pc:sldChg chg="add">
        <pc:chgData name="Martin Hinshelwood" userId="ea9573be-3654-4a29-8abd-43d300baa351" providerId="ADAL" clId="{39954A92-F9A9-418F-A0F5-486A13DA26F1}" dt="2019-10-20T19:11:49.144" v="124"/>
        <pc:sldMkLst>
          <pc:docMk/>
          <pc:sldMk cId="799685912" sldId="453"/>
        </pc:sldMkLst>
      </pc:sldChg>
      <pc:sldChg chg="add">
        <pc:chgData name="Martin Hinshelwood" userId="ea9573be-3654-4a29-8abd-43d300baa351" providerId="ADAL" clId="{39954A92-F9A9-418F-A0F5-486A13DA26F1}" dt="2019-10-20T19:09:20.375" v="120"/>
        <pc:sldMkLst>
          <pc:docMk/>
          <pc:sldMk cId="857736362" sldId="474"/>
        </pc:sldMkLst>
      </pc:sldChg>
      <pc:sldChg chg="add">
        <pc:chgData name="Martin Hinshelwood" userId="ea9573be-3654-4a29-8abd-43d300baa351" providerId="ADAL" clId="{39954A92-F9A9-418F-A0F5-486A13DA26F1}" dt="2019-10-20T19:09:20.375" v="120"/>
        <pc:sldMkLst>
          <pc:docMk/>
          <pc:sldMk cId="4225372976" sldId="489"/>
        </pc:sldMkLst>
      </pc:sldChg>
      <pc:sldChg chg="add del">
        <pc:chgData name="Martin Hinshelwood" userId="ea9573be-3654-4a29-8abd-43d300baa351" providerId="ADAL" clId="{39954A92-F9A9-418F-A0F5-486A13DA26F1}" dt="2019-10-20T19:11:57.513" v="129" actId="47"/>
        <pc:sldMkLst>
          <pc:docMk/>
          <pc:sldMk cId="3604968733" sldId="495"/>
        </pc:sldMkLst>
      </pc:sldChg>
      <pc:sldChg chg="add del">
        <pc:chgData name="Martin Hinshelwood" userId="ea9573be-3654-4a29-8abd-43d300baa351" providerId="ADAL" clId="{39954A92-F9A9-418F-A0F5-486A13DA26F1}" dt="2019-10-20T19:12:23.275" v="130" actId="47"/>
        <pc:sldMkLst>
          <pc:docMk/>
          <pc:sldMk cId="1243657133" sldId="496"/>
        </pc:sldMkLst>
      </pc:sldChg>
      <pc:sldChg chg="add">
        <pc:chgData name="Martin Hinshelwood" userId="ea9573be-3654-4a29-8abd-43d300baa351" providerId="ADAL" clId="{39954A92-F9A9-418F-A0F5-486A13DA26F1}" dt="2019-10-20T19:08:38.231" v="119"/>
        <pc:sldMkLst>
          <pc:docMk/>
          <pc:sldMk cId="3750035806" sldId="654"/>
        </pc:sldMkLst>
      </pc:sldChg>
      <pc:sldChg chg="add modTransition">
        <pc:chgData name="Martin Hinshelwood" userId="ea9573be-3654-4a29-8abd-43d300baa351" providerId="ADAL" clId="{39954A92-F9A9-418F-A0F5-486A13DA26F1}" dt="2019-10-20T19:08:38.231" v="119"/>
        <pc:sldMkLst>
          <pc:docMk/>
          <pc:sldMk cId="2272707504" sldId="655"/>
        </pc:sldMkLst>
      </pc:sldChg>
      <pc:sldChg chg="add">
        <pc:chgData name="Martin Hinshelwood" userId="ea9573be-3654-4a29-8abd-43d300baa351" providerId="ADAL" clId="{39954A92-F9A9-418F-A0F5-486A13DA26F1}" dt="2019-10-20T18:51:41.654" v="116"/>
        <pc:sldMkLst>
          <pc:docMk/>
          <pc:sldMk cId="2083995697" sldId="1379"/>
        </pc:sldMkLst>
      </pc:sldChg>
      <pc:sldChg chg="add">
        <pc:chgData name="Martin Hinshelwood" userId="ea9573be-3654-4a29-8abd-43d300baa351" providerId="ADAL" clId="{39954A92-F9A9-418F-A0F5-486A13DA26F1}" dt="2019-10-20T18:51:41.654" v="116"/>
        <pc:sldMkLst>
          <pc:docMk/>
          <pc:sldMk cId="429829583" sldId="1389"/>
        </pc:sldMkLst>
      </pc:sldChg>
      <pc:sldChg chg="add">
        <pc:chgData name="Martin Hinshelwood" userId="ea9573be-3654-4a29-8abd-43d300baa351" providerId="ADAL" clId="{39954A92-F9A9-418F-A0F5-486A13DA26F1}" dt="2019-10-20T18:51:41.654" v="116"/>
        <pc:sldMkLst>
          <pc:docMk/>
          <pc:sldMk cId="605404854" sldId="1390"/>
        </pc:sldMkLst>
      </pc:sldChg>
      <pc:sldChg chg="add">
        <pc:chgData name="Martin Hinshelwood" userId="ea9573be-3654-4a29-8abd-43d300baa351" providerId="ADAL" clId="{39954A92-F9A9-418F-A0F5-486A13DA26F1}" dt="2019-10-20T18:51:41.654" v="116"/>
        <pc:sldMkLst>
          <pc:docMk/>
          <pc:sldMk cId="3759035605" sldId="1393"/>
        </pc:sldMkLst>
      </pc:sldChg>
      <pc:sldChg chg="modSp add">
        <pc:chgData name="Martin Hinshelwood" userId="ea9573be-3654-4a29-8abd-43d300baa351" providerId="ADAL" clId="{39954A92-F9A9-418F-A0F5-486A13DA26F1}" dt="2019-10-20T19:11:49.330" v="125" actId="27636"/>
        <pc:sldMkLst>
          <pc:docMk/>
          <pc:sldMk cId="3469069352" sldId="1428"/>
        </pc:sldMkLst>
        <pc:spChg chg="mod">
          <ac:chgData name="Martin Hinshelwood" userId="ea9573be-3654-4a29-8abd-43d300baa351" providerId="ADAL" clId="{39954A92-F9A9-418F-A0F5-486A13DA26F1}" dt="2019-10-20T19:11:49.330" v="125" actId="27636"/>
          <ac:spMkLst>
            <pc:docMk/>
            <pc:sldMk cId="3469069352" sldId="1428"/>
            <ac:spMk id="2" creationId="{00000000-0000-0000-0000-000000000000}"/>
          </ac:spMkLst>
        </pc:spChg>
      </pc:sldChg>
      <pc:sldChg chg="add">
        <pc:chgData name="Martin Hinshelwood" userId="ea9573be-3654-4a29-8abd-43d300baa351" providerId="ADAL" clId="{39954A92-F9A9-418F-A0F5-486A13DA26F1}" dt="2019-10-20T19:11:49.144" v="124"/>
        <pc:sldMkLst>
          <pc:docMk/>
          <pc:sldMk cId="824362683" sldId="1429"/>
        </pc:sldMkLst>
      </pc:sldChg>
      <pc:sldChg chg="add">
        <pc:chgData name="Martin Hinshelwood" userId="ea9573be-3654-4a29-8abd-43d300baa351" providerId="ADAL" clId="{39954A92-F9A9-418F-A0F5-486A13DA26F1}" dt="2019-10-20T19:11:49.144" v="124"/>
        <pc:sldMkLst>
          <pc:docMk/>
          <pc:sldMk cId="2194351115" sldId="1430"/>
        </pc:sldMkLst>
      </pc:sldChg>
      <pc:sldChg chg="modSp add del">
        <pc:chgData name="Martin Hinshelwood" userId="ea9573be-3654-4a29-8abd-43d300baa351" providerId="ADAL" clId="{39954A92-F9A9-418F-A0F5-486A13DA26F1}" dt="2019-10-20T19:12:51.290" v="134" actId="47"/>
        <pc:sldMkLst>
          <pc:docMk/>
          <pc:sldMk cId="2263490732" sldId="1442"/>
        </pc:sldMkLst>
        <pc:spChg chg="mod">
          <ac:chgData name="Martin Hinshelwood" userId="ea9573be-3654-4a29-8abd-43d300baa351" providerId="ADAL" clId="{39954A92-F9A9-418F-A0F5-486A13DA26F1}" dt="2019-10-20T19:11:49.363" v="126" actId="27636"/>
          <ac:spMkLst>
            <pc:docMk/>
            <pc:sldMk cId="2263490732" sldId="1442"/>
            <ac:spMk id="2" creationId="{00000000-0000-0000-0000-000000000000}"/>
          </ac:spMkLst>
        </pc:spChg>
      </pc:sldChg>
      <pc:sldChg chg="add">
        <pc:chgData name="Martin Hinshelwood" userId="ea9573be-3654-4a29-8abd-43d300baa351" providerId="ADAL" clId="{39954A92-F9A9-418F-A0F5-486A13DA26F1}" dt="2019-10-20T19:08:38.231" v="119"/>
        <pc:sldMkLst>
          <pc:docMk/>
          <pc:sldMk cId="2192334716" sldId="1461"/>
        </pc:sldMkLst>
      </pc:sldChg>
      <pc:sldChg chg="add">
        <pc:chgData name="Martin Hinshelwood" userId="ea9573be-3654-4a29-8abd-43d300baa351" providerId="ADAL" clId="{39954A92-F9A9-418F-A0F5-486A13DA26F1}" dt="2019-10-20T19:11:49.144" v="124"/>
        <pc:sldMkLst>
          <pc:docMk/>
          <pc:sldMk cId="3538831210" sldId="1505"/>
        </pc:sldMkLst>
      </pc:sldChg>
      <pc:sldChg chg="modSp add del">
        <pc:chgData name="Martin Hinshelwood" userId="ea9573be-3654-4a29-8abd-43d300baa351" providerId="ADAL" clId="{39954A92-F9A9-418F-A0F5-486A13DA26F1}" dt="2019-10-20T19:12:51.290" v="134" actId="47"/>
        <pc:sldMkLst>
          <pc:docMk/>
          <pc:sldMk cId="1335836530" sldId="1524"/>
        </pc:sldMkLst>
        <pc:spChg chg="mod">
          <ac:chgData name="Martin Hinshelwood" userId="ea9573be-3654-4a29-8abd-43d300baa351" providerId="ADAL" clId="{39954A92-F9A9-418F-A0F5-486A13DA26F1}" dt="2019-10-20T19:11:49.384" v="127" actId="27636"/>
          <ac:spMkLst>
            <pc:docMk/>
            <pc:sldMk cId="1335836530" sldId="1524"/>
            <ac:spMk id="2" creationId="{00000000-0000-0000-0000-000000000000}"/>
          </ac:spMkLst>
        </pc:spChg>
      </pc:sldChg>
      <pc:sldChg chg="add">
        <pc:chgData name="Martin Hinshelwood" userId="ea9573be-3654-4a29-8abd-43d300baa351" providerId="ADAL" clId="{39954A92-F9A9-418F-A0F5-486A13DA26F1}" dt="2019-10-20T19:08:38.231" v="119"/>
        <pc:sldMkLst>
          <pc:docMk/>
          <pc:sldMk cId="3475224389" sldId="3764"/>
        </pc:sldMkLst>
      </pc:sldChg>
      <pc:sldChg chg="add">
        <pc:chgData name="Martin Hinshelwood" userId="ea9573be-3654-4a29-8abd-43d300baa351" providerId="ADAL" clId="{39954A92-F9A9-418F-A0F5-486A13DA26F1}" dt="2019-10-20T19:08:38.231" v="119"/>
        <pc:sldMkLst>
          <pc:docMk/>
          <pc:sldMk cId="2426657170" sldId="3765"/>
        </pc:sldMkLst>
      </pc:sldChg>
      <pc:sldChg chg="add mod modShow">
        <pc:chgData name="Martin Hinshelwood" userId="ea9573be-3654-4a29-8abd-43d300baa351" providerId="ADAL" clId="{39954A92-F9A9-418F-A0F5-486A13DA26F1}" dt="2019-10-20T19:11:52.961" v="128" actId="729"/>
        <pc:sldMkLst>
          <pc:docMk/>
          <pc:sldMk cId="2525459001" sldId="3766"/>
        </pc:sldMkLst>
      </pc:sldChg>
      <pc:sldChg chg="modSp add del">
        <pc:chgData name="Martin Hinshelwood" userId="ea9573be-3654-4a29-8abd-43d300baa351" providerId="ADAL" clId="{39954A92-F9A9-418F-A0F5-486A13DA26F1}" dt="2019-10-20T19:09:29.463" v="122" actId="47"/>
        <pc:sldMkLst>
          <pc:docMk/>
          <pc:sldMk cId="2181843313" sldId="3768"/>
        </pc:sldMkLst>
        <pc:spChg chg="mod">
          <ac:chgData name="Martin Hinshelwood" userId="ea9573be-3654-4a29-8abd-43d300baa351" providerId="ADAL" clId="{39954A92-F9A9-418F-A0F5-486A13DA26F1}" dt="2019-10-20T19:09:20.689" v="121" actId="27636"/>
          <ac:spMkLst>
            <pc:docMk/>
            <pc:sldMk cId="2181843313" sldId="3768"/>
            <ac:spMk id="5" creationId="{36AFACC3-339E-4872-AEA6-7EDF1A944DB0}"/>
          </ac:spMkLst>
        </pc:spChg>
      </pc:sldChg>
      <pc:sldChg chg="add">
        <pc:chgData name="Martin Hinshelwood" userId="ea9573be-3654-4a29-8abd-43d300baa351" providerId="ADAL" clId="{39954A92-F9A9-418F-A0F5-486A13DA26F1}" dt="2019-10-20T19:08:38.231" v="119"/>
        <pc:sldMkLst>
          <pc:docMk/>
          <pc:sldMk cId="189309639" sldId="3772"/>
        </pc:sldMkLst>
      </pc:sldChg>
      <pc:sldChg chg="add">
        <pc:chgData name="Martin Hinshelwood" userId="ea9573be-3654-4a29-8abd-43d300baa351" providerId="ADAL" clId="{39954A92-F9A9-418F-A0F5-486A13DA26F1}" dt="2019-10-20T19:08:38.231" v="119"/>
        <pc:sldMkLst>
          <pc:docMk/>
          <pc:sldMk cId="2479393988" sldId="3774"/>
        </pc:sldMkLst>
      </pc:sldChg>
      <pc:sldChg chg="add">
        <pc:chgData name="Martin Hinshelwood" userId="ea9573be-3654-4a29-8abd-43d300baa351" providerId="ADAL" clId="{39954A92-F9A9-418F-A0F5-486A13DA26F1}" dt="2019-10-20T19:08:38.231" v="119"/>
        <pc:sldMkLst>
          <pc:docMk/>
          <pc:sldMk cId="176630938" sldId="3775"/>
        </pc:sldMkLst>
      </pc:sldChg>
      <pc:sldChg chg="add">
        <pc:chgData name="Martin Hinshelwood" userId="ea9573be-3654-4a29-8abd-43d300baa351" providerId="ADAL" clId="{39954A92-F9A9-418F-A0F5-486A13DA26F1}" dt="2019-10-20T19:08:38.231" v="119"/>
        <pc:sldMkLst>
          <pc:docMk/>
          <pc:sldMk cId="3462206409" sldId="3776"/>
        </pc:sldMkLst>
      </pc:sldChg>
      <pc:sldChg chg="add">
        <pc:chgData name="Martin Hinshelwood" userId="ea9573be-3654-4a29-8abd-43d300baa351" providerId="ADAL" clId="{39954A92-F9A9-418F-A0F5-486A13DA26F1}" dt="2019-10-20T19:08:38.231" v="119"/>
        <pc:sldMkLst>
          <pc:docMk/>
          <pc:sldMk cId="3408241331" sldId="3777"/>
        </pc:sldMkLst>
      </pc:sldChg>
      <pc:sldChg chg="add">
        <pc:chgData name="Martin Hinshelwood" userId="ea9573be-3654-4a29-8abd-43d300baa351" providerId="ADAL" clId="{39954A92-F9A9-418F-A0F5-486A13DA26F1}" dt="2019-10-20T19:08:38.231" v="119"/>
        <pc:sldMkLst>
          <pc:docMk/>
          <pc:sldMk cId="1533691585" sldId="3778"/>
        </pc:sldMkLst>
      </pc:sldChg>
      <pc:sldChg chg="add">
        <pc:chgData name="Martin Hinshelwood" userId="ea9573be-3654-4a29-8abd-43d300baa351" providerId="ADAL" clId="{39954A92-F9A9-418F-A0F5-486A13DA26F1}" dt="2019-10-20T19:08:38.231" v="119"/>
        <pc:sldMkLst>
          <pc:docMk/>
          <pc:sldMk cId="1914171910" sldId="3779"/>
        </pc:sldMkLst>
      </pc:sldChg>
      <pc:sldChg chg="add del">
        <pc:chgData name="Martin Hinshelwood" userId="ea9573be-3654-4a29-8abd-43d300baa351" providerId="ADAL" clId="{39954A92-F9A9-418F-A0F5-486A13DA26F1}" dt="2019-10-20T19:20:43.492" v="145" actId="2696"/>
        <pc:sldMkLst>
          <pc:docMk/>
          <pc:sldMk cId="2529971000" sldId="4723"/>
        </pc:sldMkLst>
      </pc:sldChg>
      <pc:sldChg chg="del">
        <pc:chgData name="Martin Hinshelwood" userId="ea9573be-3654-4a29-8abd-43d300baa351" providerId="ADAL" clId="{39954A92-F9A9-418F-A0F5-486A13DA26F1}" dt="2019-10-20T19:20:25.782" v="143" actId="2696"/>
        <pc:sldMkLst>
          <pc:docMk/>
          <pc:sldMk cId="3055436254" sldId="4723"/>
        </pc:sldMkLst>
      </pc:sldChg>
      <pc:sldChg chg="add">
        <pc:chgData name="Martin Hinshelwood" userId="ea9573be-3654-4a29-8abd-43d300baa351" providerId="ADAL" clId="{39954A92-F9A9-418F-A0F5-486A13DA26F1}" dt="2019-10-20T19:20:47.750" v="146"/>
        <pc:sldMkLst>
          <pc:docMk/>
          <pc:sldMk cId="3638047476" sldId="4723"/>
        </pc:sldMkLst>
      </pc:sldChg>
      <pc:sldChg chg="ord">
        <pc:chgData name="Martin Hinshelwood" userId="ea9573be-3654-4a29-8abd-43d300baa351" providerId="ADAL" clId="{39954A92-F9A9-418F-A0F5-486A13DA26F1}" dt="2019-10-20T19:09:47.665" v="123"/>
        <pc:sldMkLst>
          <pc:docMk/>
          <pc:sldMk cId="2929601099" sldId="4740"/>
        </pc:sldMkLst>
      </pc:sldChg>
      <pc:sldChg chg="addSp add">
        <pc:chgData name="Martin Hinshelwood" userId="ea9573be-3654-4a29-8abd-43d300baa351" providerId="ADAL" clId="{39954A92-F9A9-418F-A0F5-486A13DA26F1}" dt="2019-10-20T19:12:47.835" v="133"/>
        <pc:sldMkLst>
          <pc:docMk/>
          <pc:sldMk cId="159329435" sldId="4771"/>
        </pc:sldMkLst>
        <pc:grpChg chg="add">
          <ac:chgData name="Martin Hinshelwood" userId="ea9573be-3654-4a29-8abd-43d300baa351" providerId="ADAL" clId="{39954A92-F9A9-418F-A0F5-486A13DA26F1}" dt="2019-10-20T19:12:47.835" v="133"/>
          <ac:grpSpMkLst>
            <pc:docMk/>
            <pc:sldMk cId="159329435" sldId="4771"/>
            <ac:grpSpMk id="6" creationId="{95A4BACD-2539-421C-B5BC-FA8BDEAFDEC1}"/>
          </ac:grpSpMkLst>
        </pc:grpChg>
      </pc:sldChg>
      <pc:sldChg chg="del">
        <pc:chgData name="Martin Hinshelwood" userId="ea9573be-3654-4a29-8abd-43d300baa351" providerId="ADAL" clId="{39954A92-F9A9-418F-A0F5-486A13DA26F1}" dt="2019-10-20T19:12:36.812" v="131" actId="2696"/>
        <pc:sldMkLst>
          <pc:docMk/>
          <pc:sldMk cId="4271396772" sldId="4771"/>
        </pc:sldMkLst>
      </pc:sldChg>
      <pc:sldChg chg="modSp">
        <pc:chgData name="Martin Hinshelwood" userId="ea9573be-3654-4a29-8abd-43d300baa351" providerId="ADAL" clId="{39954A92-F9A9-418F-A0F5-486A13DA26F1}" dt="2019-10-20T18:46:30.591" v="71" actId="27636"/>
        <pc:sldMkLst>
          <pc:docMk/>
          <pc:sldMk cId="3015764883" sldId="4785"/>
        </pc:sldMkLst>
        <pc:spChg chg="mod">
          <ac:chgData name="Martin Hinshelwood" userId="ea9573be-3654-4a29-8abd-43d300baa351" providerId="ADAL" clId="{39954A92-F9A9-418F-A0F5-486A13DA26F1}" dt="2019-10-20T18:46:30.591" v="71" actId="27636"/>
          <ac:spMkLst>
            <pc:docMk/>
            <pc:sldMk cId="3015764883" sldId="4785"/>
            <ac:spMk id="2" creationId="{329A3629-BE19-49E8-B47C-5C6A0810BBBF}"/>
          </ac:spMkLst>
        </pc:spChg>
      </pc:sldChg>
      <pc:sldChg chg="del">
        <pc:chgData name="Martin Hinshelwood" userId="ea9573be-3654-4a29-8abd-43d300baa351" providerId="ADAL" clId="{39954A92-F9A9-418F-A0F5-486A13DA26F1}" dt="2019-10-20T18:52:48.740" v="118" actId="47"/>
        <pc:sldMkLst>
          <pc:docMk/>
          <pc:sldMk cId="1484795713" sldId="4893"/>
        </pc:sldMkLst>
      </pc:sldChg>
      <pc:sldChg chg="modSp del">
        <pc:chgData name="Martin Hinshelwood" userId="ea9573be-3654-4a29-8abd-43d300baa351" providerId="ADAL" clId="{39954A92-F9A9-418F-A0F5-486A13DA26F1}" dt="2019-10-20T18:52:28.691" v="117" actId="47"/>
        <pc:sldMkLst>
          <pc:docMk/>
          <pc:sldMk cId="2837584090" sldId="4916"/>
        </pc:sldMkLst>
        <pc:spChg chg="mod">
          <ac:chgData name="Martin Hinshelwood" userId="ea9573be-3654-4a29-8abd-43d300baa351" providerId="ADAL" clId="{39954A92-F9A9-418F-A0F5-486A13DA26F1}" dt="2019-10-20T18:46:30.510" v="70" actId="27636"/>
          <ac:spMkLst>
            <pc:docMk/>
            <pc:sldMk cId="2837584090" sldId="4916"/>
            <ac:spMk id="3" creationId="{0002785C-FEDA-447A-8E4A-9CBE229A2AA7}"/>
          </ac:spMkLst>
        </pc:spChg>
      </pc:sldChg>
      <pc:sldChg chg="delSp modSp modTransition setBg modAnim">
        <pc:chgData name="Martin Hinshelwood" userId="ea9573be-3654-4a29-8abd-43d300baa351" providerId="ADAL" clId="{39954A92-F9A9-418F-A0F5-486A13DA26F1}" dt="2019-10-20T18:51:23.418" v="115"/>
        <pc:sldMkLst>
          <pc:docMk/>
          <pc:sldMk cId="55136156" sldId="4998"/>
        </pc:sldMkLst>
        <pc:spChg chg="del mod">
          <ac:chgData name="Martin Hinshelwood" userId="ea9573be-3654-4a29-8abd-43d300baa351" providerId="ADAL" clId="{39954A92-F9A9-418F-A0F5-486A13DA26F1}" dt="2019-10-20T18:51:06.286" v="112" actId="478"/>
          <ac:spMkLst>
            <pc:docMk/>
            <pc:sldMk cId="55136156" sldId="4998"/>
            <ac:spMk id="6" creationId="{28F2C9DC-4B30-4FDD-AB86-C00F827C8D90}"/>
          </ac:spMkLst>
        </pc:spChg>
        <pc:spChg chg="del mod">
          <ac:chgData name="Martin Hinshelwood" userId="ea9573be-3654-4a29-8abd-43d300baa351" providerId="ADAL" clId="{39954A92-F9A9-418F-A0F5-486A13DA26F1}" dt="2019-10-20T18:46:48.072" v="75" actId="478"/>
          <ac:spMkLst>
            <pc:docMk/>
            <pc:sldMk cId="55136156" sldId="4998"/>
            <ac:spMk id="8" creationId="{8B803897-1633-4217-8F08-EEA43FEB68A0}"/>
          </ac:spMkLst>
        </pc:spChg>
        <pc:picChg chg="del">
          <ac:chgData name="Martin Hinshelwood" userId="ea9573be-3654-4a29-8abd-43d300baa351" providerId="ADAL" clId="{39954A92-F9A9-418F-A0F5-486A13DA26F1}" dt="2019-10-20T18:46:49.795" v="76" actId="478"/>
          <ac:picMkLst>
            <pc:docMk/>
            <pc:sldMk cId="55136156" sldId="4998"/>
            <ac:picMk id="3" creationId="{86DBBE6D-88C7-4491-B64D-64B95690FEE5}"/>
          </ac:picMkLst>
        </pc:picChg>
      </pc:sldChg>
      <pc:sldChg chg="add">
        <pc:chgData name="Martin Hinshelwood" userId="ea9573be-3654-4a29-8abd-43d300baa351" providerId="ADAL" clId="{39954A92-F9A9-418F-A0F5-486A13DA26F1}" dt="2019-10-20T19:08:38.231" v="119"/>
        <pc:sldMkLst>
          <pc:docMk/>
          <pc:sldMk cId="3817043506" sldId="5014"/>
        </pc:sldMkLst>
      </pc:sldChg>
      <pc:sldChg chg="addSp modSp add del">
        <pc:chgData name="Martin Hinshelwood" userId="ea9573be-3654-4a29-8abd-43d300baa351" providerId="ADAL" clId="{39954A92-F9A9-418F-A0F5-486A13DA26F1}" dt="2019-10-20T19:23:13.708" v="147" actId="47"/>
        <pc:sldMkLst>
          <pc:docMk/>
          <pc:sldMk cId="807831931" sldId="5015"/>
        </pc:sldMkLst>
        <pc:spChg chg="mod">
          <ac:chgData name="Martin Hinshelwood" userId="ea9573be-3654-4a29-8abd-43d300baa351" providerId="ADAL" clId="{39954A92-F9A9-418F-A0F5-486A13DA26F1}" dt="2019-10-20T19:19:52.444" v="136" actId="27636"/>
          <ac:spMkLst>
            <pc:docMk/>
            <pc:sldMk cId="807831931" sldId="5015"/>
            <ac:spMk id="3" creationId="{22C1D44D-977F-4522-A9C7-84E2A095F19F}"/>
          </ac:spMkLst>
        </pc:spChg>
        <pc:picChg chg="add mod">
          <ac:chgData name="Martin Hinshelwood" userId="ea9573be-3654-4a29-8abd-43d300baa351" providerId="ADAL" clId="{39954A92-F9A9-418F-A0F5-486A13DA26F1}" dt="2019-10-20T19:20:10.123" v="142" actId="1076"/>
          <ac:picMkLst>
            <pc:docMk/>
            <pc:sldMk cId="807831931" sldId="5015"/>
            <ac:picMk id="1026" creationId="{D03B4295-B50F-43E8-851D-C9C938D1D46C}"/>
          </ac:picMkLst>
        </pc:picChg>
      </pc:sldChg>
      <pc:sldMasterChg chg="delSldLayout">
        <pc:chgData name="Martin Hinshelwood" userId="ea9573be-3654-4a29-8abd-43d300baa351" providerId="ADAL" clId="{39954A92-F9A9-418F-A0F5-486A13DA26F1}" dt="2019-10-20T19:09:29.463" v="122" actId="47"/>
        <pc:sldMasterMkLst>
          <pc:docMk/>
          <pc:sldMasterMk cId="628176887" sldId="2147484386"/>
        </pc:sldMasterMkLst>
        <pc:sldLayoutChg chg="del">
          <pc:chgData name="Martin Hinshelwood" userId="ea9573be-3654-4a29-8abd-43d300baa351" providerId="ADAL" clId="{39954A92-F9A9-418F-A0F5-486A13DA26F1}" dt="2019-10-20T19:09:29.463" v="122" actId="47"/>
          <pc:sldLayoutMkLst>
            <pc:docMk/>
            <pc:sldMasterMk cId="628176887" sldId="2147484386"/>
            <pc:sldLayoutMk cId="2008812608" sldId="2147484782"/>
          </pc:sldLayoutMkLst>
        </pc:sldLayoutChg>
      </pc:sldMasterChg>
      <pc:sldMasterChg chg="delSldLayout">
        <pc:chgData name="Martin Hinshelwood" userId="ea9573be-3654-4a29-8abd-43d300baa351" providerId="ADAL" clId="{39954A92-F9A9-418F-A0F5-486A13DA26F1}" dt="2019-10-20T19:20:43.492" v="145" actId="2696"/>
        <pc:sldMasterMkLst>
          <pc:docMk/>
          <pc:sldMasterMk cId="3008882980" sldId="2147484468"/>
        </pc:sldMasterMkLst>
        <pc:sldLayoutChg chg="del">
          <pc:chgData name="Martin Hinshelwood" userId="ea9573be-3654-4a29-8abd-43d300baa351" providerId="ADAL" clId="{39954A92-F9A9-418F-A0F5-486A13DA26F1}" dt="2019-10-20T19:20:43.492" v="145" actId="2696"/>
          <pc:sldLayoutMkLst>
            <pc:docMk/>
            <pc:sldMasterMk cId="3008882980" sldId="2147484468"/>
            <pc:sldLayoutMk cId="102963650" sldId="2147484497"/>
          </pc:sldLayoutMkLst>
        </pc:sldLayoutChg>
      </pc:sldMasterChg>
      <pc:sldMasterChg chg="addSp modTransition delSldLayout modSldLayout">
        <pc:chgData name="Martin Hinshelwood" userId="ea9573be-3654-4a29-8abd-43d300baa351" providerId="ADAL" clId="{39954A92-F9A9-418F-A0F5-486A13DA26F1}" dt="2019-10-20T18:50:56.533" v="111" actId="2696"/>
        <pc:sldMasterMkLst>
          <pc:docMk/>
          <pc:sldMasterMk cId="304429503" sldId="2147484558"/>
        </pc:sldMasterMkLst>
        <pc:spChg chg="add">
          <ac:chgData name="Martin Hinshelwood" userId="ea9573be-3654-4a29-8abd-43d300baa351" providerId="ADAL" clId="{39954A92-F9A9-418F-A0F5-486A13DA26F1}" dt="2019-10-20T18:46:29.963" v="69"/>
          <ac:spMkLst>
            <pc:docMk/>
            <pc:sldMasterMk cId="304429503" sldId="2147484558"/>
            <ac:spMk id="6" creationId="{02B5848E-CB7E-4629-8FA2-FCB20DEE4884}"/>
          </ac:spMkLst>
        </pc:spChg>
        <pc:spChg chg="add">
          <ac:chgData name="Martin Hinshelwood" userId="ea9573be-3654-4a29-8abd-43d300baa351" providerId="ADAL" clId="{39954A92-F9A9-418F-A0F5-486A13DA26F1}" dt="2019-10-20T18:46:29.963" v="69"/>
          <ac:spMkLst>
            <pc:docMk/>
            <pc:sldMasterMk cId="304429503" sldId="2147484558"/>
            <ac:spMk id="7" creationId="{5609BA47-3120-466F-BF7E-8CBED618BDB0}"/>
          </ac:spMkLst>
        </pc:spChg>
        <pc:spChg chg="add">
          <ac:chgData name="Martin Hinshelwood" userId="ea9573be-3654-4a29-8abd-43d300baa351" providerId="ADAL" clId="{39954A92-F9A9-418F-A0F5-486A13DA26F1}" dt="2019-10-20T18:46:29.963" v="69"/>
          <ac:spMkLst>
            <pc:docMk/>
            <pc:sldMasterMk cId="304429503" sldId="2147484558"/>
            <ac:spMk id="47" creationId="{9A480F3C-2C5C-43C7-B3ED-9C60B97487CB}"/>
          </ac:spMkLst>
        </pc:spChg>
        <pc:spChg chg="add">
          <ac:chgData name="Martin Hinshelwood" userId="ea9573be-3654-4a29-8abd-43d300baa351" providerId="ADAL" clId="{39954A92-F9A9-418F-A0F5-486A13DA26F1}" dt="2019-10-20T18:46:29.963" v="69"/>
          <ac:spMkLst>
            <pc:docMk/>
            <pc:sldMasterMk cId="304429503" sldId="2147484558"/>
            <ac:spMk id="48" creationId="{1A0A7AA9-B682-4260-BE90-A3FCA39EBFE2}"/>
          </ac:spMkLst>
        </pc:spChg>
        <pc:grpChg chg="add">
          <ac:chgData name="Martin Hinshelwood" userId="ea9573be-3654-4a29-8abd-43d300baa351" providerId="ADAL" clId="{39954A92-F9A9-418F-A0F5-486A13DA26F1}" dt="2019-10-20T18:46:29.963" v="69"/>
          <ac:grpSpMkLst>
            <pc:docMk/>
            <pc:sldMasterMk cId="304429503" sldId="2147484558"/>
            <ac:grpSpMk id="10" creationId="{AC7AC95A-AFD1-488D-8AE5-9973E9B3CE51}"/>
          </ac:grpSpMkLst>
        </pc:grpChg>
        <pc:picChg chg="add">
          <ac:chgData name="Martin Hinshelwood" userId="ea9573be-3654-4a29-8abd-43d300baa351" providerId="ADAL" clId="{39954A92-F9A9-418F-A0F5-486A13DA26F1}" dt="2019-10-20T18:46:29.963" v="69"/>
          <ac:picMkLst>
            <pc:docMk/>
            <pc:sldMasterMk cId="304429503" sldId="2147484558"/>
            <ac:picMk id="8" creationId="{07B39FCE-06B4-46B2-A2D8-BAF4F28296AB}"/>
          </ac:picMkLst>
        </pc:picChg>
        <pc:sldLayoutChg chg="addSp delSp modSp delAnim modAnim">
          <pc:chgData name="Martin Hinshelwood" userId="ea9573be-3654-4a29-8abd-43d300baa351" providerId="ADAL" clId="{39954A92-F9A9-418F-A0F5-486A13DA26F1}" dt="2019-10-20T18:50:51.632" v="110" actId="1076"/>
          <pc:sldLayoutMkLst>
            <pc:docMk/>
            <pc:sldMasterMk cId="304429503" sldId="2147484558"/>
            <pc:sldLayoutMk cId="1964454970" sldId="2147484559"/>
          </pc:sldLayoutMkLst>
          <pc:spChg chg="del mod">
            <ac:chgData name="Martin Hinshelwood" userId="ea9573be-3654-4a29-8abd-43d300baa351" providerId="ADAL" clId="{39954A92-F9A9-418F-A0F5-486A13DA26F1}" dt="2019-10-20T18:48:08.791" v="86" actId="478"/>
            <ac:spMkLst>
              <pc:docMk/>
              <pc:sldMasterMk cId="304429503" sldId="2147484558"/>
              <pc:sldLayoutMk cId="1964454970" sldId="2147484559"/>
              <ac:spMk id="12" creationId="{00000000-0000-0000-0000-000000000000}"/>
            </ac:spMkLst>
          </pc:spChg>
          <pc:spChg chg="del mod">
            <ac:chgData name="Martin Hinshelwood" userId="ea9573be-3654-4a29-8abd-43d300baa351" providerId="ADAL" clId="{39954A92-F9A9-418F-A0F5-486A13DA26F1}" dt="2019-10-20T18:50:34.188" v="106" actId="478"/>
            <ac:spMkLst>
              <pc:docMk/>
              <pc:sldMasterMk cId="304429503" sldId="2147484558"/>
              <pc:sldLayoutMk cId="1964454970" sldId="2147484559"/>
              <ac:spMk id="17" creationId="{00000000-0000-0000-0000-000000000000}"/>
            </ac:spMkLst>
          </pc:spChg>
          <pc:spChg chg="del">
            <ac:chgData name="Martin Hinshelwood" userId="ea9573be-3654-4a29-8abd-43d300baa351" providerId="ADAL" clId="{39954A92-F9A9-418F-A0F5-486A13DA26F1}" dt="2019-10-20T18:50:42.260" v="108" actId="478"/>
            <ac:spMkLst>
              <pc:docMk/>
              <pc:sldMasterMk cId="304429503" sldId="2147484558"/>
              <pc:sldLayoutMk cId="1964454970" sldId="2147484559"/>
              <ac:spMk id="19" creationId="{00000000-0000-0000-0000-000000000000}"/>
            </ac:spMkLst>
          </pc:spChg>
          <pc:spChg chg="add mod">
            <ac:chgData name="Martin Hinshelwood" userId="ea9573be-3654-4a29-8abd-43d300baa351" providerId="ADAL" clId="{39954A92-F9A9-418F-A0F5-486A13DA26F1}" dt="2019-10-20T18:50:51.632" v="110" actId="1076"/>
            <ac:spMkLst>
              <pc:docMk/>
              <pc:sldMasterMk cId="304429503" sldId="2147484558"/>
              <pc:sldLayoutMk cId="1964454970" sldId="2147484559"/>
              <ac:spMk id="24" creationId="{7461306A-C257-42D6-9392-666EA4195BFC}"/>
            </ac:spMkLst>
          </pc:spChg>
          <pc:spChg chg="add del">
            <ac:chgData name="Martin Hinshelwood" userId="ea9573be-3654-4a29-8abd-43d300baa351" providerId="ADAL" clId="{39954A92-F9A9-418F-A0F5-486A13DA26F1}" dt="2019-10-20T18:50:01.892" v="100" actId="478"/>
            <ac:spMkLst>
              <pc:docMk/>
              <pc:sldMasterMk cId="304429503" sldId="2147484558"/>
              <pc:sldLayoutMk cId="1964454970" sldId="2147484559"/>
              <ac:spMk id="25" creationId="{71229E78-F2FF-4F2D-BD22-89B14D4062A9}"/>
            </ac:spMkLst>
          </pc:spChg>
          <pc:grpChg chg="del">
            <ac:chgData name="Martin Hinshelwood" userId="ea9573be-3654-4a29-8abd-43d300baa351" providerId="ADAL" clId="{39954A92-F9A9-418F-A0F5-486A13DA26F1}" dt="2019-10-20T18:50:42.260" v="108" actId="478"/>
            <ac:grpSpMkLst>
              <pc:docMk/>
              <pc:sldMasterMk cId="304429503" sldId="2147484558"/>
              <pc:sldLayoutMk cId="1964454970" sldId="2147484559"/>
              <ac:grpSpMk id="16" creationId="{00000000-0000-0000-0000-000000000000}"/>
            </ac:grpSpMkLst>
          </pc:grpChg>
          <pc:picChg chg="del">
            <ac:chgData name="Martin Hinshelwood" userId="ea9573be-3654-4a29-8abd-43d300baa351" providerId="ADAL" clId="{39954A92-F9A9-418F-A0F5-486A13DA26F1}" dt="2019-10-20T18:48:12.035" v="88" actId="478"/>
            <ac:picMkLst>
              <pc:docMk/>
              <pc:sldMasterMk cId="304429503" sldId="2147484558"/>
              <pc:sldLayoutMk cId="1964454970" sldId="2147484559"/>
              <ac:picMk id="2" creationId="{4767835B-3C50-4BB0-8658-8D0CAAECA10A}"/>
            </ac:picMkLst>
          </pc:picChg>
          <pc:picChg chg="del">
            <ac:chgData name="Martin Hinshelwood" userId="ea9573be-3654-4a29-8abd-43d300baa351" providerId="ADAL" clId="{39954A92-F9A9-418F-A0F5-486A13DA26F1}" dt="2019-10-20T18:47:52.196" v="80" actId="478"/>
            <ac:picMkLst>
              <pc:docMk/>
              <pc:sldMasterMk cId="304429503" sldId="2147484558"/>
              <pc:sldLayoutMk cId="1964454970" sldId="2147484559"/>
              <ac:picMk id="3" creationId="{E64DBB3F-15D2-45A7-B72C-828A1839DC8B}"/>
            </ac:picMkLst>
          </pc:picChg>
          <pc:picChg chg="add mod modCrop">
            <ac:chgData name="Martin Hinshelwood" userId="ea9573be-3654-4a29-8abd-43d300baa351" providerId="ADAL" clId="{39954A92-F9A9-418F-A0F5-486A13DA26F1}" dt="2019-10-20T18:49:10.993" v="95" actId="732"/>
            <ac:picMkLst>
              <pc:docMk/>
              <pc:sldMasterMk cId="304429503" sldId="2147484558"/>
              <pc:sldLayoutMk cId="1964454970" sldId="2147484559"/>
              <ac:picMk id="5" creationId="{F147D6AD-249E-4327-862B-01196769E02D}"/>
            </ac:picMkLst>
          </pc:picChg>
          <pc:picChg chg="del">
            <ac:chgData name="Martin Hinshelwood" userId="ea9573be-3654-4a29-8abd-43d300baa351" providerId="ADAL" clId="{39954A92-F9A9-418F-A0F5-486A13DA26F1}" dt="2019-10-20T18:48:10.214" v="87" actId="478"/>
            <ac:picMkLst>
              <pc:docMk/>
              <pc:sldMasterMk cId="304429503" sldId="2147484558"/>
              <pc:sldLayoutMk cId="1964454970" sldId="2147484559"/>
              <ac:picMk id="10" creationId="{00000000-0000-0000-0000-000000000000}"/>
            </ac:picMkLst>
          </pc:picChg>
          <pc:picChg chg="del">
            <ac:chgData name="Martin Hinshelwood" userId="ea9573be-3654-4a29-8abd-43d300baa351" providerId="ADAL" clId="{39954A92-F9A9-418F-A0F5-486A13DA26F1}" dt="2019-10-20T18:47:59.463" v="82" actId="478"/>
            <ac:picMkLst>
              <pc:docMk/>
              <pc:sldMasterMk cId="304429503" sldId="2147484558"/>
              <pc:sldLayoutMk cId="1964454970" sldId="2147484559"/>
              <ac:picMk id="11" creationId="{00000000-0000-0000-0000-000000000000}"/>
            </ac:picMkLst>
          </pc:picChg>
          <pc:picChg chg="del">
            <ac:chgData name="Martin Hinshelwood" userId="ea9573be-3654-4a29-8abd-43d300baa351" providerId="ADAL" clId="{39954A92-F9A9-418F-A0F5-486A13DA26F1}" dt="2019-10-20T18:50:42.260" v="108" actId="478"/>
            <ac:picMkLst>
              <pc:docMk/>
              <pc:sldMasterMk cId="304429503" sldId="2147484558"/>
              <pc:sldLayoutMk cId="1964454970" sldId="2147484559"/>
              <ac:picMk id="13" creationId="{8323B406-4BB8-4466-80D8-8B0E6B1783B9}"/>
            </ac:picMkLst>
          </pc:picChg>
          <pc:picChg chg="del">
            <ac:chgData name="Martin Hinshelwood" userId="ea9573be-3654-4a29-8abd-43d300baa351" providerId="ADAL" clId="{39954A92-F9A9-418F-A0F5-486A13DA26F1}" dt="2019-10-20T18:50:43.935" v="109" actId="478"/>
            <ac:picMkLst>
              <pc:docMk/>
              <pc:sldMasterMk cId="304429503" sldId="2147484558"/>
              <pc:sldLayoutMk cId="1964454970" sldId="2147484559"/>
              <ac:picMk id="15" creationId="{9AA72644-AC13-4379-AC37-D096DD07612F}"/>
            </ac:picMkLst>
          </pc:picChg>
          <pc:picChg chg="del">
            <ac:chgData name="Martin Hinshelwood" userId="ea9573be-3654-4a29-8abd-43d300baa351" providerId="ADAL" clId="{39954A92-F9A9-418F-A0F5-486A13DA26F1}" dt="2019-10-20T18:48:01.792" v="83" actId="478"/>
            <ac:picMkLst>
              <pc:docMk/>
              <pc:sldMasterMk cId="304429503" sldId="2147484558"/>
              <pc:sldLayoutMk cId="1964454970" sldId="2147484559"/>
              <ac:picMk id="21" creationId="{062C8866-1C8F-47EF-BEC4-8AA36EEDA420}"/>
            </ac:picMkLst>
          </pc:picChg>
          <pc:picChg chg="del">
            <ac:chgData name="Martin Hinshelwood" userId="ea9573be-3654-4a29-8abd-43d300baa351" providerId="ADAL" clId="{39954A92-F9A9-418F-A0F5-486A13DA26F1}" dt="2019-10-20T18:48:03.388" v="84" actId="478"/>
            <ac:picMkLst>
              <pc:docMk/>
              <pc:sldMasterMk cId="304429503" sldId="2147484558"/>
              <pc:sldLayoutMk cId="1964454970" sldId="2147484559"/>
              <ac:picMk id="22" creationId="{A6756869-A159-41B0-BB95-4708C44C686D}"/>
            </ac:picMkLst>
          </pc:picChg>
          <pc:picChg chg="del">
            <ac:chgData name="Martin Hinshelwood" userId="ea9573be-3654-4a29-8abd-43d300baa351" providerId="ADAL" clId="{39954A92-F9A9-418F-A0F5-486A13DA26F1}" dt="2019-10-20T18:48:05.246" v="85" actId="478"/>
            <ac:picMkLst>
              <pc:docMk/>
              <pc:sldMasterMk cId="304429503" sldId="2147484558"/>
              <pc:sldLayoutMk cId="1964454970" sldId="2147484559"/>
              <ac:picMk id="23" creationId="{D5885A33-16F0-4650-8C73-FBED669733F0}"/>
            </ac:picMkLst>
          </pc:picChg>
        </pc:sldLayoutChg>
        <pc:sldLayoutChg chg="del">
          <pc:chgData name="Martin Hinshelwood" userId="ea9573be-3654-4a29-8abd-43d300baa351" providerId="ADAL" clId="{39954A92-F9A9-418F-A0F5-486A13DA26F1}" dt="2019-10-20T18:50:56.533" v="111" actId="2696"/>
          <pc:sldLayoutMkLst>
            <pc:docMk/>
            <pc:sldMasterMk cId="304429503" sldId="2147484558"/>
            <pc:sldLayoutMk cId="2150615469" sldId="2147484560"/>
          </pc:sldLayoutMkLst>
        </pc:sldLayoutChg>
        <pc:sldLayoutChg chg="modTransition">
          <pc:chgData name="Martin Hinshelwood" userId="ea9573be-3654-4a29-8abd-43d300baa351" providerId="ADAL" clId="{39954A92-F9A9-418F-A0F5-486A13DA26F1}" dt="2019-10-20T18:46:29.963" v="69"/>
          <pc:sldLayoutMkLst>
            <pc:docMk/>
            <pc:sldMasterMk cId="304429503" sldId="2147484558"/>
            <pc:sldLayoutMk cId="4002393166" sldId="2147484579"/>
          </pc:sldLayoutMkLst>
        </pc:sldLayoutChg>
        <pc:sldLayoutChg chg="modTransition">
          <pc:chgData name="Martin Hinshelwood" userId="ea9573be-3654-4a29-8abd-43d300baa351" providerId="ADAL" clId="{39954A92-F9A9-418F-A0F5-486A13DA26F1}" dt="2019-10-20T18:46:29.963" v="69"/>
          <pc:sldLayoutMkLst>
            <pc:docMk/>
            <pc:sldMasterMk cId="304429503" sldId="2147484558"/>
            <pc:sldLayoutMk cId="1860381055" sldId="2147484580"/>
          </pc:sldLayoutMkLst>
        </pc:sldLayoutChg>
      </pc:sldMasterChg>
    </pc:docChg>
  </pc:docChgLst>
  <pc:docChgLst>
    <pc:chgData name="Martin Hinshelwood" userId="ea9573be-3654-4a29-8abd-43d300baa351" providerId="ADAL" clId="{956A9C1F-2F3A-4878-843E-0753D46FE4BB}"/>
    <pc:docChg chg="undo custSel addSld delSld modSld sldOrd modMainMaster addSection delSection">
      <pc:chgData name="Martin Hinshelwood" userId="ea9573be-3654-4a29-8abd-43d300baa351" providerId="ADAL" clId="{956A9C1F-2F3A-4878-843E-0753D46FE4BB}" dt="2020-03-18T12:27:19.731" v="2014"/>
      <pc:docMkLst>
        <pc:docMk/>
      </pc:docMkLst>
      <pc:sldChg chg="addSp modSp">
        <pc:chgData name="Martin Hinshelwood" userId="ea9573be-3654-4a29-8abd-43d300baa351" providerId="ADAL" clId="{956A9C1F-2F3A-4878-843E-0753D46FE4BB}" dt="2020-02-27T08:38:25.808" v="272"/>
        <pc:sldMkLst>
          <pc:docMk/>
          <pc:sldMk cId="1892310847" sldId="293"/>
        </pc:sldMkLst>
        <pc:spChg chg="mod">
          <ac:chgData name="Martin Hinshelwood" userId="ea9573be-3654-4a29-8abd-43d300baa351" providerId="ADAL" clId="{956A9C1F-2F3A-4878-843E-0753D46FE4BB}" dt="2020-02-27T07:35:22.089" v="10" actId="207"/>
          <ac:spMkLst>
            <pc:docMk/>
            <pc:sldMk cId="1892310847" sldId="293"/>
            <ac:spMk id="2" creationId="{00000000-0000-0000-0000-000000000000}"/>
          </ac:spMkLst>
        </pc:spChg>
        <pc:spChg chg="add">
          <ac:chgData name="Martin Hinshelwood" userId="ea9573be-3654-4a29-8abd-43d300baa351" providerId="ADAL" clId="{956A9C1F-2F3A-4878-843E-0753D46FE4BB}" dt="2020-02-27T08:38:25.808" v="272"/>
          <ac:spMkLst>
            <pc:docMk/>
            <pc:sldMk cId="1892310847" sldId="293"/>
            <ac:spMk id="4" creationId="{6265E61F-339D-457C-BF4D-5ED4B5FE2709}"/>
          </ac:spMkLst>
        </pc:spChg>
      </pc:sldChg>
      <pc:sldChg chg="addSp delSp modSp add mod modClrScheme chgLayout">
        <pc:chgData name="Martin Hinshelwood" userId="ea9573be-3654-4a29-8abd-43d300baa351" providerId="ADAL" clId="{956A9C1F-2F3A-4878-843E-0753D46FE4BB}" dt="2020-02-28T16:50:21.473" v="1022" actId="1076"/>
        <pc:sldMkLst>
          <pc:docMk/>
          <pc:sldMk cId="2385070023" sldId="380"/>
        </pc:sldMkLst>
        <pc:spChg chg="mod ord">
          <ac:chgData name="Martin Hinshelwood" userId="ea9573be-3654-4a29-8abd-43d300baa351" providerId="ADAL" clId="{956A9C1F-2F3A-4878-843E-0753D46FE4BB}" dt="2020-02-28T15:58:21.425" v="592" actId="700"/>
          <ac:spMkLst>
            <pc:docMk/>
            <pc:sldMk cId="2385070023" sldId="380"/>
            <ac:spMk id="2" creationId="{00000000-0000-0000-0000-000000000000}"/>
          </ac:spMkLst>
        </pc:spChg>
        <pc:grpChg chg="del">
          <ac:chgData name="Martin Hinshelwood" userId="ea9573be-3654-4a29-8abd-43d300baa351" providerId="ADAL" clId="{956A9C1F-2F3A-4878-843E-0753D46FE4BB}" dt="2020-02-28T16:49:39.310" v="1015" actId="478"/>
          <ac:grpSpMkLst>
            <pc:docMk/>
            <pc:sldMk cId="2385070023" sldId="380"/>
            <ac:grpSpMk id="7" creationId="{D3B654C3-82CE-4901-8BAB-88B20633DF8C}"/>
          </ac:grpSpMkLst>
        </pc:grpChg>
        <pc:grpChg chg="add mod">
          <ac:chgData name="Martin Hinshelwood" userId="ea9573be-3654-4a29-8abd-43d300baa351" providerId="ADAL" clId="{956A9C1F-2F3A-4878-843E-0753D46FE4BB}" dt="2020-02-28T16:50:21.473" v="1022" actId="1076"/>
          <ac:grpSpMkLst>
            <pc:docMk/>
            <pc:sldMk cId="2385070023" sldId="380"/>
            <ac:grpSpMk id="18" creationId="{3CB84BB6-14C4-4F01-BFD3-85D037190598}"/>
          </ac:grpSpMkLst>
        </pc:grpChg>
        <pc:picChg chg="add del mod">
          <ac:chgData name="Martin Hinshelwood" userId="ea9573be-3654-4a29-8abd-43d300baa351" providerId="ADAL" clId="{956A9C1F-2F3A-4878-843E-0753D46FE4BB}" dt="2020-02-28T16:49:54.569" v="1019" actId="478"/>
          <ac:picMkLst>
            <pc:docMk/>
            <pc:sldMk cId="2385070023" sldId="380"/>
            <ac:picMk id="5122" creationId="{74365464-145D-4804-B883-E39BCB9D841A}"/>
          </ac:picMkLst>
        </pc:picChg>
        <pc:cxnChg chg="mod">
          <ac:chgData name="Martin Hinshelwood" userId="ea9573be-3654-4a29-8abd-43d300baa351" providerId="ADAL" clId="{956A9C1F-2F3A-4878-843E-0753D46FE4BB}" dt="2020-02-28T16:49:39.310" v="1015" actId="478"/>
          <ac:cxnSpMkLst>
            <pc:docMk/>
            <pc:sldMk cId="2385070023" sldId="380"/>
            <ac:cxnSpMk id="13" creationId="{747645A3-0B67-4255-B9DF-A8F044BA8E91}"/>
          </ac:cxnSpMkLst>
        </pc:cxnChg>
        <pc:cxnChg chg="mod">
          <ac:chgData name="Martin Hinshelwood" userId="ea9573be-3654-4a29-8abd-43d300baa351" providerId="ADAL" clId="{956A9C1F-2F3A-4878-843E-0753D46FE4BB}" dt="2020-02-28T16:49:39.310" v="1015" actId="478"/>
          <ac:cxnSpMkLst>
            <pc:docMk/>
            <pc:sldMk cId="2385070023" sldId="380"/>
            <ac:cxnSpMk id="14" creationId="{FAB77642-607B-45AE-AF8B-45EF600536DB}"/>
          </ac:cxnSpMkLst>
        </pc:cxnChg>
        <pc:cxnChg chg="mod">
          <ac:chgData name="Martin Hinshelwood" userId="ea9573be-3654-4a29-8abd-43d300baa351" providerId="ADAL" clId="{956A9C1F-2F3A-4878-843E-0753D46FE4BB}" dt="2020-02-28T16:49:39.310" v="1015" actId="478"/>
          <ac:cxnSpMkLst>
            <pc:docMk/>
            <pc:sldMk cId="2385070023" sldId="380"/>
            <ac:cxnSpMk id="15" creationId="{76087D8F-53EA-4D98-B0CC-F4263E1AA5F7}"/>
          </ac:cxnSpMkLst>
        </pc:cxnChg>
        <pc:cxnChg chg="mod">
          <ac:chgData name="Martin Hinshelwood" userId="ea9573be-3654-4a29-8abd-43d300baa351" providerId="ADAL" clId="{956A9C1F-2F3A-4878-843E-0753D46FE4BB}" dt="2020-02-28T16:49:39.310" v="1015" actId="478"/>
          <ac:cxnSpMkLst>
            <pc:docMk/>
            <pc:sldMk cId="2385070023" sldId="380"/>
            <ac:cxnSpMk id="16" creationId="{567E460A-9D8A-41B3-B0F4-2065FB165170}"/>
          </ac:cxnSpMkLst>
        </pc:cxnChg>
      </pc:sldChg>
      <pc:sldChg chg="modSp add mod modClrScheme chgLayout">
        <pc:chgData name="Martin Hinshelwood" userId="ea9573be-3654-4a29-8abd-43d300baa351" providerId="ADAL" clId="{956A9C1F-2F3A-4878-843E-0753D46FE4BB}" dt="2020-02-28T15:58:08.754" v="591" actId="700"/>
        <pc:sldMkLst>
          <pc:docMk/>
          <pc:sldMk cId="1791637367" sldId="389"/>
        </pc:sldMkLst>
        <pc:spChg chg="mod ord">
          <ac:chgData name="Martin Hinshelwood" userId="ea9573be-3654-4a29-8abd-43d300baa351" providerId="ADAL" clId="{956A9C1F-2F3A-4878-843E-0753D46FE4BB}" dt="2020-02-28T15:58:08.754" v="591" actId="700"/>
          <ac:spMkLst>
            <pc:docMk/>
            <pc:sldMk cId="1791637367" sldId="389"/>
            <ac:spMk id="2" creationId="{86963DB8-4769-43DD-8E2C-0A69D352FF5C}"/>
          </ac:spMkLst>
        </pc:spChg>
        <pc:spChg chg="mod ord">
          <ac:chgData name="Martin Hinshelwood" userId="ea9573be-3654-4a29-8abd-43d300baa351" providerId="ADAL" clId="{956A9C1F-2F3A-4878-843E-0753D46FE4BB}" dt="2020-02-28T15:58:08.754" v="591" actId="700"/>
          <ac:spMkLst>
            <pc:docMk/>
            <pc:sldMk cId="1791637367" sldId="389"/>
            <ac:spMk id="3" creationId="{2D8DEE08-5998-446E-8EA0-159E859D3AA4}"/>
          </ac:spMkLst>
        </pc:spChg>
      </pc:sldChg>
      <pc:sldChg chg="add">
        <pc:chgData name="Martin Hinshelwood" userId="ea9573be-3654-4a29-8abd-43d300baa351" providerId="ADAL" clId="{956A9C1F-2F3A-4878-843E-0753D46FE4BB}" dt="2020-02-27T13:10:16.650" v="459"/>
        <pc:sldMkLst>
          <pc:docMk/>
          <pc:sldMk cId="3151608431" sldId="390"/>
        </pc:sldMkLst>
      </pc:sldChg>
      <pc:sldChg chg="add del">
        <pc:chgData name="Martin Hinshelwood" userId="ea9573be-3654-4a29-8abd-43d300baa351" providerId="ADAL" clId="{956A9C1F-2F3A-4878-843E-0753D46FE4BB}" dt="2020-02-28T17:13:52.256" v="1487" actId="2696"/>
        <pc:sldMkLst>
          <pc:docMk/>
          <pc:sldMk cId="2943670354" sldId="395"/>
        </pc:sldMkLst>
      </pc:sldChg>
      <pc:sldChg chg="add">
        <pc:chgData name="Martin Hinshelwood" userId="ea9573be-3654-4a29-8abd-43d300baa351" providerId="ADAL" clId="{956A9C1F-2F3A-4878-843E-0753D46FE4BB}" dt="2020-02-28T17:13:57.003" v="1488"/>
        <pc:sldMkLst>
          <pc:docMk/>
          <pc:sldMk cId="3604253221" sldId="395"/>
        </pc:sldMkLst>
      </pc:sldChg>
      <pc:sldChg chg="delSp add del mod">
        <pc:chgData name="Martin Hinshelwood" userId="ea9573be-3654-4a29-8abd-43d300baa351" providerId="ADAL" clId="{956A9C1F-2F3A-4878-843E-0753D46FE4BB}" dt="2020-02-28T16:53:01.895" v="1027" actId="2696"/>
        <pc:sldMkLst>
          <pc:docMk/>
          <pc:sldMk cId="3649659592" sldId="395"/>
        </pc:sldMkLst>
        <pc:spChg chg="del">
          <ac:chgData name="Martin Hinshelwood" userId="ea9573be-3654-4a29-8abd-43d300baa351" providerId="ADAL" clId="{956A9C1F-2F3A-4878-843E-0753D46FE4BB}" dt="2020-02-28T16:52:46.604" v="1026" actId="478"/>
          <ac:spMkLst>
            <pc:docMk/>
            <pc:sldMk cId="3649659592" sldId="395"/>
            <ac:spMk id="8" creationId="{00000000-0000-0000-0000-000000000000}"/>
          </ac:spMkLst>
        </pc:spChg>
        <pc:grpChg chg="del">
          <ac:chgData name="Martin Hinshelwood" userId="ea9573be-3654-4a29-8abd-43d300baa351" providerId="ADAL" clId="{956A9C1F-2F3A-4878-843E-0753D46FE4BB}" dt="2020-02-28T16:52:39.696" v="1024" actId="478"/>
          <ac:grpSpMkLst>
            <pc:docMk/>
            <pc:sldMk cId="3649659592" sldId="395"/>
            <ac:grpSpMk id="9" creationId="{2E621234-F0FE-42CB-934E-6645CC32D8C1}"/>
          </ac:grpSpMkLst>
        </pc:grpChg>
        <pc:picChg chg="del">
          <ac:chgData name="Martin Hinshelwood" userId="ea9573be-3654-4a29-8abd-43d300baa351" providerId="ADAL" clId="{956A9C1F-2F3A-4878-843E-0753D46FE4BB}" dt="2020-02-28T16:52:41.384" v="1025" actId="478"/>
          <ac:picMkLst>
            <pc:docMk/>
            <pc:sldMk cId="3649659592" sldId="395"/>
            <ac:picMk id="16" creationId="{4C19D25A-3099-FB43-BA1C-DD4B29E91857}"/>
          </ac:picMkLst>
        </pc:picChg>
      </pc:sldChg>
      <pc:sldChg chg="add">
        <pc:chgData name="Martin Hinshelwood" userId="ea9573be-3654-4a29-8abd-43d300baa351" providerId="ADAL" clId="{956A9C1F-2F3A-4878-843E-0753D46FE4BB}" dt="2020-02-27T13:10:16.650" v="459"/>
        <pc:sldMkLst>
          <pc:docMk/>
          <pc:sldMk cId="1147815024" sldId="410"/>
        </pc:sldMkLst>
      </pc:sldChg>
      <pc:sldChg chg="add">
        <pc:chgData name="Martin Hinshelwood" userId="ea9573be-3654-4a29-8abd-43d300baa351" providerId="ADAL" clId="{956A9C1F-2F3A-4878-843E-0753D46FE4BB}" dt="2020-02-28T17:15:32.578" v="1493"/>
        <pc:sldMkLst>
          <pc:docMk/>
          <pc:sldMk cId="147947338" sldId="427"/>
        </pc:sldMkLst>
      </pc:sldChg>
      <pc:sldChg chg="add del">
        <pc:chgData name="Martin Hinshelwood" userId="ea9573be-3654-4a29-8abd-43d300baa351" providerId="ADAL" clId="{956A9C1F-2F3A-4878-843E-0753D46FE4BB}" dt="2020-02-27T13:02:22.587" v="451"/>
        <pc:sldMkLst>
          <pc:docMk/>
          <pc:sldMk cId="855310243" sldId="427"/>
        </pc:sldMkLst>
      </pc:sldChg>
      <pc:sldChg chg="add del mod modShow">
        <pc:chgData name="Martin Hinshelwood" userId="ea9573be-3654-4a29-8abd-43d300baa351" providerId="ADAL" clId="{956A9C1F-2F3A-4878-843E-0753D46FE4BB}" dt="2020-02-28T17:15:29.054" v="1492" actId="2696"/>
        <pc:sldMkLst>
          <pc:docMk/>
          <pc:sldMk cId="3345738232" sldId="427"/>
        </pc:sldMkLst>
      </pc:sldChg>
      <pc:sldChg chg="add del ord">
        <pc:chgData name="Martin Hinshelwood" userId="ea9573be-3654-4a29-8abd-43d300baa351" providerId="ADAL" clId="{956A9C1F-2F3A-4878-843E-0753D46FE4BB}" dt="2020-02-28T16:20:48.924" v="774" actId="2696"/>
        <pc:sldMkLst>
          <pc:docMk/>
          <pc:sldMk cId="3898738743" sldId="427"/>
        </pc:sldMkLst>
      </pc:sldChg>
      <pc:sldChg chg="add del">
        <pc:chgData name="Martin Hinshelwood" userId="ea9573be-3654-4a29-8abd-43d300baa351" providerId="ADAL" clId="{956A9C1F-2F3A-4878-843E-0753D46FE4BB}" dt="2020-02-27T13:02:22.587" v="451"/>
        <pc:sldMkLst>
          <pc:docMk/>
          <pc:sldMk cId="74165608" sldId="428"/>
        </pc:sldMkLst>
      </pc:sldChg>
      <pc:sldChg chg="add del">
        <pc:chgData name="Martin Hinshelwood" userId="ea9573be-3654-4a29-8abd-43d300baa351" providerId="ADAL" clId="{956A9C1F-2F3A-4878-843E-0753D46FE4BB}" dt="2020-02-28T16:20:48.924" v="774" actId="2696"/>
        <pc:sldMkLst>
          <pc:docMk/>
          <pc:sldMk cId="233840004" sldId="428"/>
        </pc:sldMkLst>
      </pc:sldChg>
      <pc:sldChg chg="add del mod modShow">
        <pc:chgData name="Martin Hinshelwood" userId="ea9573be-3654-4a29-8abd-43d300baa351" providerId="ADAL" clId="{956A9C1F-2F3A-4878-843E-0753D46FE4BB}" dt="2020-02-28T17:15:29.054" v="1492" actId="2696"/>
        <pc:sldMkLst>
          <pc:docMk/>
          <pc:sldMk cId="234261028" sldId="428"/>
        </pc:sldMkLst>
      </pc:sldChg>
      <pc:sldChg chg="add">
        <pc:chgData name="Martin Hinshelwood" userId="ea9573be-3654-4a29-8abd-43d300baa351" providerId="ADAL" clId="{956A9C1F-2F3A-4878-843E-0753D46FE4BB}" dt="2020-02-28T17:15:32.578" v="1493"/>
        <pc:sldMkLst>
          <pc:docMk/>
          <pc:sldMk cId="2955321983" sldId="428"/>
        </pc:sldMkLst>
      </pc:sldChg>
      <pc:sldChg chg="add del">
        <pc:chgData name="Martin Hinshelwood" userId="ea9573be-3654-4a29-8abd-43d300baa351" providerId="ADAL" clId="{956A9C1F-2F3A-4878-843E-0753D46FE4BB}" dt="2020-02-28T16:20:48.924" v="774" actId="2696"/>
        <pc:sldMkLst>
          <pc:docMk/>
          <pc:sldMk cId="316301920" sldId="429"/>
        </pc:sldMkLst>
      </pc:sldChg>
      <pc:sldChg chg="add">
        <pc:chgData name="Martin Hinshelwood" userId="ea9573be-3654-4a29-8abd-43d300baa351" providerId="ADAL" clId="{956A9C1F-2F3A-4878-843E-0753D46FE4BB}" dt="2020-02-28T17:15:32.578" v="1493"/>
        <pc:sldMkLst>
          <pc:docMk/>
          <pc:sldMk cId="913240605" sldId="429"/>
        </pc:sldMkLst>
      </pc:sldChg>
      <pc:sldChg chg="add del">
        <pc:chgData name="Martin Hinshelwood" userId="ea9573be-3654-4a29-8abd-43d300baa351" providerId="ADAL" clId="{956A9C1F-2F3A-4878-843E-0753D46FE4BB}" dt="2020-02-27T13:02:22.587" v="451"/>
        <pc:sldMkLst>
          <pc:docMk/>
          <pc:sldMk cId="1597091826" sldId="429"/>
        </pc:sldMkLst>
      </pc:sldChg>
      <pc:sldChg chg="add del mod modShow">
        <pc:chgData name="Martin Hinshelwood" userId="ea9573be-3654-4a29-8abd-43d300baa351" providerId="ADAL" clId="{956A9C1F-2F3A-4878-843E-0753D46FE4BB}" dt="2020-02-28T17:15:29.054" v="1492" actId="2696"/>
        <pc:sldMkLst>
          <pc:docMk/>
          <pc:sldMk cId="2639269317" sldId="429"/>
        </pc:sldMkLst>
      </pc:sldChg>
      <pc:sldChg chg="modSp add mod modClrScheme chgLayout">
        <pc:chgData name="Martin Hinshelwood" userId="ea9573be-3654-4a29-8abd-43d300baa351" providerId="ADAL" clId="{956A9C1F-2F3A-4878-843E-0753D46FE4BB}" dt="2020-02-28T15:58:21.583" v="594" actId="27636"/>
        <pc:sldMkLst>
          <pc:docMk/>
          <pc:sldMk cId="4104972824" sldId="476"/>
        </pc:sldMkLst>
        <pc:spChg chg="mod ord">
          <ac:chgData name="Martin Hinshelwood" userId="ea9573be-3654-4a29-8abd-43d300baa351" providerId="ADAL" clId="{956A9C1F-2F3A-4878-843E-0753D46FE4BB}" dt="2020-02-28T15:58:21.583" v="594" actId="27636"/>
          <ac:spMkLst>
            <pc:docMk/>
            <pc:sldMk cId="4104972824" sldId="476"/>
            <ac:spMk id="2" creationId="{8E885CA6-F28D-488E-B337-34D307C81808}"/>
          </ac:spMkLst>
        </pc:spChg>
      </pc:sldChg>
      <pc:sldChg chg="addSp delSp modSp add mod modTransition modClrScheme chgLayout">
        <pc:chgData name="Martin Hinshelwood" userId="ea9573be-3654-4a29-8abd-43d300baa351" providerId="ADAL" clId="{956A9C1F-2F3A-4878-843E-0753D46FE4BB}" dt="2020-02-29T13:04:18.132" v="1545"/>
        <pc:sldMkLst>
          <pc:docMk/>
          <pc:sldMk cId="2282967046" sldId="478"/>
        </pc:sldMkLst>
        <pc:spChg chg="mod ord">
          <ac:chgData name="Martin Hinshelwood" userId="ea9573be-3654-4a29-8abd-43d300baa351" providerId="ADAL" clId="{956A9C1F-2F3A-4878-843E-0753D46FE4BB}" dt="2020-02-28T15:58:21.600" v="596" actId="27636"/>
          <ac:spMkLst>
            <pc:docMk/>
            <pc:sldMk cId="2282967046" sldId="478"/>
            <ac:spMk id="2" creationId="{55AE1CE3-40D4-48D0-8E7F-0D8D8125251F}"/>
          </ac:spMkLst>
        </pc:spChg>
        <pc:picChg chg="del">
          <ac:chgData name="Martin Hinshelwood" userId="ea9573be-3654-4a29-8abd-43d300baa351" providerId="ADAL" clId="{956A9C1F-2F3A-4878-843E-0753D46FE4BB}" dt="2020-02-28T16:38:03.864" v="961" actId="478"/>
          <ac:picMkLst>
            <pc:docMk/>
            <pc:sldMk cId="2282967046" sldId="478"/>
            <ac:picMk id="5" creationId="{EFD6CB3E-8B11-458E-9CD2-C13CECE9B45E}"/>
          </ac:picMkLst>
        </pc:picChg>
        <pc:picChg chg="add mod">
          <ac:chgData name="Martin Hinshelwood" userId="ea9573be-3654-4a29-8abd-43d300baa351" providerId="ADAL" clId="{956A9C1F-2F3A-4878-843E-0753D46FE4BB}" dt="2020-02-28T16:38:08.879" v="964" actId="14100"/>
          <ac:picMkLst>
            <pc:docMk/>
            <pc:sldMk cId="2282967046" sldId="478"/>
            <ac:picMk id="2050" creationId="{B990A89F-35DE-45C2-AF61-C3AA4962AC26}"/>
          </ac:picMkLst>
        </pc:picChg>
      </pc:sldChg>
      <pc:sldChg chg="modSp add del mod modClrScheme chgLayout">
        <pc:chgData name="Martin Hinshelwood" userId="ea9573be-3654-4a29-8abd-43d300baa351" providerId="ADAL" clId="{956A9C1F-2F3A-4878-843E-0753D46FE4BB}" dt="2020-02-28T15:58:47.638" v="598" actId="47"/>
        <pc:sldMkLst>
          <pc:docMk/>
          <pc:sldMk cId="100648566" sldId="480"/>
        </pc:sldMkLst>
        <pc:spChg chg="mod ord">
          <ac:chgData name="Martin Hinshelwood" userId="ea9573be-3654-4a29-8abd-43d300baa351" providerId="ADAL" clId="{956A9C1F-2F3A-4878-843E-0753D46FE4BB}" dt="2020-02-28T15:58:21.606" v="597" actId="27636"/>
          <ac:spMkLst>
            <pc:docMk/>
            <pc:sldMk cId="100648566" sldId="480"/>
            <ac:spMk id="2" creationId="{048D71A0-64A3-4B37-B8D1-49470E8A131E}"/>
          </ac:spMkLst>
        </pc:spChg>
      </pc:sldChg>
      <pc:sldChg chg="add">
        <pc:chgData name="Martin Hinshelwood" userId="ea9573be-3654-4a29-8abd-43d300baa351" providerId="ADAL" clId="{956A9C1F-2F3A-4878-843E-0753D46FE4BB}" dt="2020-02-27T13:10:16.650" v="459"/>
        <pc:sldMkLst>
          <pc:docMk/>
          <pc:sldMk cId="2894429361" sldId="481"/>
        </pc:sldMkLst>
      </pc:sldChg>
      <pc:sldChg chg="modSp add del ord modAnim">
        <pc:chgData name="Martin Hinshelwood" userId="ea9573be-3654-4a29-8abd-43d300baa351" providerId="ADAL" clId="{956A9C1F-2F3A-4878-843E-0753D46FE4BB}" dt="2020-02-28T16:08:30.784" v="610"/>
        <pc:sldMkLst>
          <pc:docMk/>
          <pc:sldMk cId="456826031" sldId="532"/>
        </pc:sldMkLst>
        <pc:spChg chg="mod">
          <ac:chgData name="Martin Hinshelwood" userId="ea9573be-3654-4a29-8abd-43d300baa351" providerId="ADAL" clId="{956A9C1F-2F3A-4878-843E-0753D46FE4BB}" dt="2020-02-27T13:33:33.988" v="479"/>
          <ac:spMkLst>
            <pc:docMk/>
            <pc:sldMk cId="456826031" sldId="532"/>
            <ac:spMk id="2" creationId="{00000000-0000-0000-0000-000000000000}"/>
          </ac:spMkLst>
        </pc:spChg>
        <pc:spChg chg="mod">
          <ac:chgData name="Martin Hinshelwood" userId="ea9573be-3654-4a29-8abd-43d300baa351" providerId="ADAL" clId="{956A9C1F-2F3A-4878-843E-0753D46FE4BB}" dt="2020-02-27T13:33:33.988" v="479"/>
          <ac:spMkLst>
            <pc:docMk/>
            <pc:sldMk cId="456826031" sldId="532"/>
            <ac:spMk id="3" creationId="{00000000-0000-0000-0000-000000000000}"/>
          </ac:spMkLst>
        </pc:spChg>
      </pc:sldChg>
      <pc:sldChg chg="add">
        <pc:chgData name="Martin Hinshelwood" userId="ea9573be-3654-4a29-8abd-43d300baa351" providerId="ADAL" clId="{956A9C1F-2F3A-4878-843E-0753D46FE4BB}" dt="2020-02-28T17:13:57.003" v="1488"/>
        <pc:sldMkLst>
          <pc:docMk/>
          <pc:sldMk cId="103719378" sldId="586"/>
        </pc:sldMkLst>
      </pc:sldChg>
      <pc:sldChg chg="add del modTransition">
        <pc:chgData name="Martin Hinshelwood" userId="ea9573be-3654-4a29-8abd-43d300baa351" providerId="ADAL" clId="{956A9C1F-2F3A-4878-843E-0753D46FE4BB}" dt="2020-02-28T17:13:52.256" v="1487" actId="2696"/>
        <pc:sldMkLst>
          <pc:docMk/>
          <pc:sldMk cId="1944831337" sldId="586"/>
        </pc:sldMkLst>
      </pc:sldChg>
      <pc:sldChg chg="add">
        <pc:chgData name="Martin Hinshelwood" userId="ea9573be-3654-4a29-8abd-43d300baa351" providerId="ADAL" clId="{956A9C1F-2F3A-4878-843E-0753D46FE4BB}" dt="2020-02-28T16:14:31.613" v="720"/>
        <pc:sldMkLst>
          <pc:docMk/>
          <pc:sldMk cId="3056980332" sldId="665"/>
        </pc:sldMkLst>
      </pc:sldChg>
      <pc:sldChg chg="addSp delSp modSp add mod modAnim">
        <pc:chgData name="Martin Hinshelwood" userId="ea9573be-3654-4a29-8abd-43d300baa351" providerId="ADAL" clId="{956A9C1F-2F3A-4878-843E-0753D46FE4BB}" dt="2020-02-28T16:18:49.844" v="772"/>
        <pc:sldMkLst>
          <pc:docMk/>
          <pc:sldMk cId="2483700219" sldId="728"/>
        </pc:sldMkLst>
        <pc:spChg chg="mod">
          <ac:chgData name="Martin Hinshelwood" userId="ea9573be-3654-4a29-8abd-43d300baa351" providerId="ADAL" clId="{956A9C1F-2F3A-4878-843E-0753D46FE4BB}" dt="2020-02-28T16:18:42.383" v="770" actId="1076"/>
          <ac:spMkLst>
            <pc:docMk/>
            <pc:sldMk cId="2483700219" sldId="728"/>
            <ac:spMk id="2" creationId="{00000000-0000-0000-0000-000000000000}"/>
          </ac:spMkLst>
        </pc:spChg>
        <pc:spChg chg="del">
          <ac:chgData name="Martin Hinshelwood" userId="ea9573be-3654-4a29-8abd-43d300baa351" providerId="ADAL" clId="{956A9C1F-2F3A-4878-843E-0753D46FE4BB}" dt="2020-02-28T16:15:54.112" v="723" actId="478"/>
          <ac:spMkLst>
            <pc:docMk/>
            <pc:sldMk cId="2483700219" sldId="728"/>
            <ac:spMk id="3" creationId="{E1B5B3AA-6CB1-477C-A34A-D7BF95373099}"/>
          </ac:spMkLst>
        </pc:spChg>
        <pc:spChg chg="mod">
          <ac:chgData name="Martin Hinshelwood" userId="ea9573be-3654-4a29-8abd-43d300baa351" providerId="ADAL" clId="{956A9C1F-2F3A-4878-843E-0753D46FE4BB}" dt="2020-02-28T16:18:22.133" v="760" actId="21"/>
          <ac:spMkLst>
            <pc:docMk/>
            <pc:sldMk cId="2483700219" sldId="728"/>
            <ac:spMk id="5" creationId="{00000000-0000-0000-0000-000000000000}"/>
          </ac:spMkLst>
        </pc:spChg>
        <pc:spChg chg="add mod">
          <ac:chgData name="Martin Hinshelwood" userId="ea9573be-3654-4a29-8abd-43d300baa351" providerId="ADAL" clId="{956A9C1F-2F3A-4878-843E-0753D46FE4BB}" dt="2020-02-28T16:18:39.723" v="769" actId="1076"/>
          <ac:spMkLst>
            <pc:docMk/>
            <pc:sldMk cId="2483700219" sldId="728"/>
            <ac:spMk id="6" creationId="{B2781EF6-B3C2-463D-A30C-AD990DAD0A60}"/>
          </ac:spMkLst>
        </pc:spChg>
        <pc:picChg chg="del">
          <ac:chgData name="Martin Hinshelwood" userId="ea9573be-3654-4a29-8abd-43d300baa351" providerId="ADAL" clId="{956A9C1F-2F3A-4878-843E-0753D46FE4BB}" dt="2020-02-28T16:15:44.712" v="722" actId="478"/>
          <ac:picMkLst>
            <pc:docMk/>
            <pc:sldMk cId="2483700219" sldId="728"/>
            <ac:picMk id="4" creationId="{92F8980F-320B-488E-832C-63BB0DFF76E8}"/>
          </ac:picMkLst>
        </pc:picChg>
      </pc:sldChg>
      <pc:sldChg chg="addSp delSp modSp add mod modClrScheme chgLayout">
        <pc:chgData name="Martin Hinshelwood" userId="ea9573be-3654-4a29-8abd-43d300baa351" providerId="ADAL" clId="{956A9C1F-2F3A-4878-843E-0753D46FE4BB}" dt="2020-02-28T16:17:26.705" v="726" actId="700"/>
        <pc:sldMkLst>
          <pc:docMk/>
          <pc:sldMk cId="4256147494" sldId="729"/>
        </pc:sldMkLst>
        <pc:spChg chg="add del mod ord">
          <ac:chgData name="Martin Hinshelwood" userId="ea9573be-3654-4a29-8abd-43d300baa351" providerId="ADAL" clId="{956A9C1F-2F3A-4878-843E-0753D46FE4BB}" dt="2020-02-28T16:17:26.705" v="726" actId="700"/>
          <ac:spMkLst>
            <pc:docMk/>
            <pc:sldMk cId="4256147494" sldId="729"/>
            <ac:spMk id="3" creationId="{CB7BAC93-A8D6-4CED-8E90-1BF3A32E0071}"/>
          </ac:spMkLst>
        </pc:spChg>
        <pc:spChg chg="mod ord">
          <ac:chgData name="Martin Hinshelwood" userId="ea9573be-3654-4a29-8abd-43d300baa351" providerId="ADAL" clId="{956A9C1F-2F3A-4878-843E-0753D46FE4BB}" dt="2020-02-28T16:17:26.705" v="726" actId="700"/>
          <ac:spMkLst>
            <pc:docMk/>
            <pc:sldMk cId="4256147494" sldId="729"/>
            <ac:spMk id="5" creationId="{00000000-0000-0000-0000-000000000000}"/>
          </ac:spMkLst>
        </pc:spChg>
      </pc:sldChg>
      <pc:sldChg chg="delSp modSp add del mod">
        <pc:chgData name="Martin Hinshelwood" userId="ea9573be-3654-4a29-8abd-43d300baa351" providerId="ADAL" clId="{956A9C1F-2F3A-4878-843E-0753D46FE4BB}" dt="2020-02-28T16:49:19.178" v="1012" actId="47"/>
        <pc:sldMkLst>
          <pc:docMk/>
          <pc:sldMk cId="3900335034" sldId="850"/>
        </pc:sldMkLst>
        <pc:spChg chg="del mod">
          <ac:chgData name="Martin Hinshelwood" userId="ea9573be-3654-4a29-8abd-43d300baa351" providerId="ADAL" clId="{956A9C1F-2F3A-4878-843E-0753D46FE4BB}" dt="2020-02-28T16:44:39.034" v="975"/>
          <ac:spMkLst>
            <pc:docMk/>
            <pc:sldMk cId="3900335034" sldId="850"/>
            <ac:spMk id="10" creationId="{E80609E2-B261-47D2-917B-1C93C9559068}"/>
          </ac:spMkLst>
        </pc:spChg>
        <pc:spChg chg="del">
          <ac:chgData name="Martin Hinshelwood" userId="ea9573be-3654-4a29-8abd-43d300baa351" providerId="ADAL" clId="{956A9C1F-2F3A-4878-843E-0753D46FE4BB}" dt="2020-02-28T16:44:14.897" v="966" actId="478"/>
          <ac:spMkLst>
            <pc:docMk/>
            <pc:sldMk cId="3900335034" sldId="850"/>
            <ac:spMk id="11" creationId="{96B47BB7-D788-40FD-BE5D-A2BC248CA4C4}"/>
          </ac:spMkLst>
        </pc:spChg>
      </pc:sldChg>
      <pc:sldChg chg="addSp modSp add mod modClrScheme chgLayout">
        <pc:chgData name="Martin Hinshelwood" userId="ea9573be-3654-4a29-8abd-43d300baa351" providerId="ADAL" clId="{956A9C1F-2F3A-4878-843E-0753D46FE4BB}" dt="2020-02-28T16:50:09.145" v="1020" actId="164"/>
        <pc:sldMkLst>
          <pc:docMk/>
          <pc:sldMk cId="2732778845" sldId="881"/>
        </pc:sldMkLst>
        <pc:spChg chg="mod ord">
          <ac:chgData name="Martin Hinshelwood" userId="ea9573be-3654-4a29-8abd-43d300baa351" providerId="ADAL" clId="{956A9C1F-2F3A-4878-843E-0753D46FE4BB}" dt="2020-02-28T15:58:21.553" v="593" actId="27636"/>
          <ac:spMkLst>
            <pc:docMk/>
            <pc:sldMk cId="2732778845" sldId="881"/>
            <ac:spMk id="2" creationId="{D841E1EA-F0BD-430F-AEC4-F0072016AA83}"/>
          </ac:spMkLst>
        </pc:spChg>
        <pc:grpChg chg="mod">
          <ac:chgData name="Martin Hinshelwood" userId="ea9573be-3654-4a29-8abd-43d300baa351" providerId="ADAL" clId="{956A9C1F-2F3A-4878-843E-0753D46FE4BB}" dt="2020-02-28T16:50:09.145" v="1020" actId="164"/>
          <ac:grpSpMkLst>
            <pc:docMk/>
            <pc:sldMk cId="2732778845" sldId="881"/>
            <ac:grpSpMk id="4" creationId="{A8EC588A-647C-45A9-9AD0-751E3C788A4C}"/>
          </ac:grpSpMkLst>
        </pc:grpChg>
        <pc:grpChg chg="add mod">
          <ac:chgData name="Martin Hinshelwood" userId="ea9573be-3654-4a29-8abd-43d300baa351" providerId="ADAL" clId="{956A9C1F-2F3A-4878-843E-0753D46FE4BB}" dt="2020-02-28T16:50:09.145" v="1020" actId="164"/>
          <ac:grpSpMkLst>
            <pc:docMk/>
            <pc:sldMk cId="2732778845" sldId="881"/>
            <ac:grpSpMk id="15" creationId="{6F0D67E8-6193-43DA-8700-8F0E760475DF}"/>
          </ac:grpSpMkLst>
        </pc:grpChg>
        <pc:picChg chg="mod">
          <ac:chgData name="Martin Hinshelwood" userId="ea9573be-3654-4a29-8abd-43d300baa351" providerId="ADAL" clId="{956A9C1F-2F3A-4878-843E-0753D46FE4BB}" dt="2020-02-28T16:50:09.145" v="1020" actId="164"/>
          <ac:picMkLst>
            <pc:docMk/>
            <pc:sldMk cId="2732778845" sldId="881"/>
            <ac:picMk id="3" creationId="{68C75DA5-473E-45E3-AA5D-E063A2D14008}"/>
          </ac:picMkLst>
        </pc:picChg>
        <pc:picChg chg="mod">
          <ac:chgData name="Martin Hinshelwood" userId="ea9573be-3654-4a29-8abd-43d300baa351" providerId="ADAL" clId="{956A9C1F-2F3A-4878-843E-0753D46FE4BB}" dt="2020-02-28T16:50:09.145" v="1020" actId="164"/>
          <ac:picMkLst>
            <pc:docMk/>
            <pc:sldMk cId="2732778845" sldId="881"/>
            <ac:picMk id="46" creationId="{37DC7E42-7424-42F2-BA6A-C7058F477B75}"/>
          </ac:picMkLst>
        </pc:picChg>
        <pc:picChg chg="mod">
          <ac:chgData name="Martin Hinshelwood" userId="ea9573be-3654-4a29-8abd-43d300baa351" providerId="ADAL" clId="{956A9C1F-2F3A-4878-843E-0753D46FE4BB}" dt="2020-02-28T16:50:09.145" v="1020" actId="164"/>
          <ac:picMkLst>
            <pc:docMk/>
            <pc:sldMk cId="2732778845" sldId="881"/>
            <ac:picMk id="47" creationId="{DCF646E9-79B1-43EF-9C8F-38F272CE9BCD}"/>
          </ac:picMkLst>
        </pc:picChg>
        <pc:picChg chg="mod">
          <ac:chgData name="Martin Hinshelwood" userId="ea9573be-3654-4a29-8abd-43d300baa351" providerId="ADAL" clId="{956A9C1F-2F3A-4878-843E-0753D46FE4BB}" dt="2020-02-28T16:50:09.145" v="1020" actId="164"/>
          <ac:picMkLst>
            <pc:docMk/>
            <pc:sldMk cId="2732778845" sldId="881"/>
            <ac:picMk id="49" creationId="{42CC647F-B00A-415D-87D2-E13F6C920039}"/>
          </ac:picMkLst>
        </pc:picChg>
        <pc:picChg chg="mod">
          <ac:chgData name="Martin Hinshelwood" userId="ea9573be-3654-4a29-8abd-43d300baa351" providerId="ADAL" clId="{956A9C1F-2F3A-4878-843E-0753D46FE4BB}" dt="2020-02-28T16:50:09.145" v="1020" actId="164"/>
          <ac:picMkLst>
            <pc:docMk/>
            <pc:sldMk cId="2732778845" sldId="881"/>
            <ac:picMk id="50" creationId="{28885A87-2BF8-4CF6-B88A-9FA825F0812F}"/>
          </ac:picMkLst>
        </pc:picChg>
      </pc:sldChg>
      <pc:sldChg chg="add">
        <pc:chgData name="Martin Hinshelwood" userId="ea9573be-3654-4a29-8abd-43d300baa351" providerId="ADAL" clId="{956A9C1F-2F3A-4878-843E-0753D46FE4BB}" dt="2020-02-27T13:10:16.650" v="459"/>
        <pc:sldMkLst>
          <pc:docMk/>
          <pc:sldMk cId="3239753507" sldId="882"/>
        </pc:sldMkLst>
      </pc:sldChg>
      <pc:sldChg chg="modSp add mod modTransition">
        <pc:chgData name="Martin Hinshelwood" userId="ea9573be-3654-4a29-8abd-43d300baa351" providerId="ADAL" clId="{956A9C1F-2F3A-4878-843E-0753D46FE4BB}" dt="2020-03-18T12:01:16.845" v="1785" actId="20577"/>
        <pc:sldMkLst>
          <pc:docMk/>
          <pc:sldMk cId="2110848760" sldId="909"/>
        </pc:sldMkLst>
        <pc:spChg chg="mod">
          <ac:chgData name="Martin Hinshelwood" userId="ea9573be-3654-4a29-8abd-43d300baa351" providerId="ADAL" clId="{956A9C1F-2F3A-4878-843E-0753D46FE4BB}" dt="2020-03-18T12:01:16.845" v="1785" actId="20577"/>
          <ac:spMkLst>
            <pc:docMk/>
            <pc:sldMk cId="2110848760" sldId="909"/>
            <ac:spMk id="6" creationId="{8934E1BB-2F8E-42F5-86F3-016144143AB9}"/>
          </ac:spMkLst>
        </pc:spChg>
      </pc:sldChg>
      <pc:sldChg chg="add">
        <pc:chgData name="Martin Hinshelwood" userId="ea9573be-3654-4a29-8abd-43d300baa351" providerId="ADAL" clId="{956A9C1F-2F3A-4878-843E-0753D46FE4BB}" dt="2020-02-27T13:10:16.650" v="459"/>
        <pc:sldMkLst>
          <pc:docMk/>
          <pc:sldMk cId="2749312473" sldId="910"/>
        </pc:sldMkLst>
      </pc:sldChg>
      <pc:sldChg chg="add">
        <pc:chgData name="Martin Hinshelwood" userId="ea9573be-3654-4a29-8abd-43d300baa351" providerId="ADAL" clId="{956A9C1F-2F3A-4878-843E-0753D46FE4BB}" dt="2020-02-27T13:10:16.650" v="459"/>
        <pc:sldMkLst>
          <pc:docMk/>
          <pc:sldMk cId="1236890563" sldId="911"/>
        </pc:sldMkLst>
      </pc:sldChg>
      <pc:sldChg chg="add del">
        <pc:chgData name="Martin Hinshelwood" userId="ea9573be-3654-4a29-8abd-43d300baa351" providerId="ADAL" clId="{956A9C1F-2F3A-4878-843E-0753D46FE4BB}" dt="2020-03-18T12:01:47.090" v="1786" actId="47"/>
        <pc:sldMkLst>
          <pc:docMk/>
          <pc:sldMk cId="2674140688" sldId="912"/>
        </pc:sldMkLst>
      </pc:sldChg>
      <pc:sldChg chg="addSp modSp add mod ord modShow">
        <pc:chgData name="Martin Hinshelwood" userId="ea9573be-3654-4a29-8abd-43d300baa351" providerId="ADAL" clId="{956A9C1F-2F3A-4878-843E-0753D46FE4BB}" dt="2020-02-28T17:14:24.494" v="1490" actId="729"/>
        <pc:sldMkLst>
          <pc:docMk/>
          <pc:sldMk cId="2637406716" sldId="913"/>
        </pc:sldMkLst>
        <pc:picChg chg="add mod">
          <ac:chgData name="Martin Hinshelwood" userId="ea9573be-3654-4a29-8abd-43d300baa351" providerId="ADAL" clId="{956A9C1F-2F3A-4878-843E-0753D46FE4BB}" dt="2020-02-27T13:14:27.779" v="468"/>
          <ac:picMkLst>
            <pc:docMk/>
            <pc:sldMk cId="2637406716" sldId="913"/>
            <ac:picMk id="4" creationId="{B629C14D-3B06-414C-A034-9EE395756E49}"/>
          </ac:picMkLst>
        </pc:picChg>
      </pc:sldChg>
      <pc:sldChg chg="add">
        <pc:chgData name="Martin Hinshelwood" userId="ea9573be-3654-4a29-8abd-43d300baa351" providerId="ADAL" clId="{956A9C1F-2F3A-4878-843E-0753D46FE4BB}" dt="2020-02-27T13:10:16.650" v="459"/>
        <pc:sldMkLst>
          <pc:docMk/>
          <pc:sldMk cId="4167299211" sldId="914"/>
        </pc:sldMkLst>
      </pc:sldChg>
      <pc:sldChg chg="add">
        <pc:chgData name="Martin Hinshelwood" userId="ea9573be-3654-4a29-8abd-43d300baa351" providerId="ADAL" clId="{956A9C1F-2F3A-4878-843E-0753D46FE4BB}" dt="2020-02-27T13:10:16.650" v="459"/>
        <pc:sldMkLst>
          <pc:docMk/>
          <pc:sldMk cId="2472544282" sldId="915"/>
        </pc:sldMkLst>
      </pc:sldChg>
      <pc:sldChg chg="add">
        <pc:chgData name="Martin Hinshelwood" userId="ea9573be-3654-4a29-8abd-43d300baa351" providerId="ADAL" clId="{956A9C1F-2F3A-4878-843E-0753D46FE4BB}" dt="2020-02-27T13:10:16.650" v="459"/>
        <pc:sldMkLst>
          <pc:docMk/>
          <pc:sldMk cId="3890065575" sldId="916"/>
        </pc:sldMkLst>
      </pc:sldChg>
      <pc:sldChg chg="addSp delSp modSp add mod">
        <pc:chgData name="Martin Hinshelwood" userId="ea9573be-3654-4a29-8abd-43d300baa351" providerId="ADAL" clId="{956A9C1F-2F3A-4878-843E-0753D46FE4BB}" dt="2020-02-29T13:03:18.660" v="1544" actId="478"/>
        <pc:sldMkLst>
          <pc:docMk/>
          <pc:sldMk cId="3529931304" sldId="917"/>
        </pc:sldMkLst>
        <pc:spChg chg="mod">
          <ac:chgData name="Martin Hinshelwood" userId="ea9573be-3654-4a29-8abd-43d300baa351" providerId="ADAL" clId="{956A9C1F-2F3A-4878-843E-0753D46FE4BB}" dt="2020-02-29T13:03:16.050" v="1541" actId="21"/>
          <ac:spMkLst>
            <pc:docMk/>
            <pc:sldMk cId="3529931304" sldId="917"/>
            <ac:spMk id="4" creationId="{84E9701D-5737-4686-BBA5-DF80036EDF9B}"/>
          </ac:spMkLst>
        </pc:spChg>
        <pc:spChg chg="add del mod">
          <ac:chgData name="Martin Hinshelwood" userId="ea9573be-3654-4a29-8abd-43d300baa351" providerId="ADAL" clId="{956A9C1F-2F3A-4878-843E-0753D46FE4BB}" dt="2020-02-29T13:03:18.660" v="1544" actId="478"/>
          <ac:spMkLst>
            <pc:docMk/>
            <pc:sldMk cId="3529931304" sldId="917"/>
            <ac:spMk id="5" creationId="{788000B2-1512-4D19-8211-A687A87DC7FA}"/>
          </ac:spMkLst>
        </pc:spChg>
        <pc:spChg chg="add del mod">
          <ac:chgData name="Martin Hinshelwood" userId="ea9573be-3654-4a29-8abd-43d300baa351" providerId="ADAL" clId="{956A9C1F-2F3A-4878-843E-0753D46FE4BB}" dt="2020-02-29T13:03:17.412" v="1543" actId="478"/>
          <ac:spMkLst>
            <pc:docMk/>
            <pc:sldMk cId="3529931304" sldId="917"/>
            <ac:spMk id="9" creationId="{E0B9041D-9700-487B-A3C8-C6244799B9DE}"/>
          </ac:spMkLst>
        </pc:spChg>
        <pc:picChg chg="add del mod">
          <ac:chgData name="Martin Hinshelwood" userId="ea9573be-3654-4a29-8abd-43d300baa351" providerId="ADAL" clId="{956A9C1F-2F3A-4878-843E-0753D46FE4BB}" dt="2020-02-29T13:03:18.660" v="1544" actId="478"/>
          <ac:picMkLst>
            <pc:docMk/>
            <pc:sldMk cId="3529931304" sldId="917"/>
            <ac:picMk id="6" creationId="{403E6614-825D-4FBA-A72E-ADD76FC13157}"/>
          </ac:picMkLst>
        </pc:picChg>
        <pc:picChg chg="add del">
          <ac:chgData name="Martin Hinshelwood" userId="ea9573be-3654-4a29-8abd-43d300baa351" providerId="ADAL" clId="{956A9C1F-2F3A-4878-843E-0753D46FE4BB}" dt="2020-02-29T13:03:17.412" v="1543" actId="478"/>
          <ac:picMkLst>
            <pc:docMk/>
            <pc:sldMk cId="3529931304" sldId="917"/>
            <ac:picMk id="7" creationId="{982AC2AE-CF7C-4EBD-B18C-C9CACD5CDB0C}"/>
          </ac:picMkLst>
        </pc:picChg>
      </pc:sldChg>
      <pc:sldChg chg="add">
        <pc:chgData name="Martin Hinshelwood" userId="ea9573be-3654-4a29-8abd-43d300baa351" providerId="ADAL" clId="{956A9C1F-2F3A-4878-843E-0753D46FE4BB}" dt="2020-02-27T13:10:16.650" v="459"/>
        <pc:sldMkLst>
          <pc:docMk/>
          <pc:sldMk cId="77583755" sldId="918"/>
        </pc:sldMkLst>
      </pc:sldChg>
      <pc:sldChg chg="addSp delSp modSp add del mod">
        <pc:chgData name="Martin Hinshelwood" userId="ea9573be-3654-4a29-8abd-43d300baa351" providerId="ADAL" clId="{956A9C1F-2F3A-4878-843E-0753D46FE4BB}" dt="2020-02-28T16:26:33.098" v="836" actId="47"/>
        <pc:sldMkLst>
          <pc:docMk/>
          <pc:sldMk cId="2750185644" sldId="937"/>
        </pc:sldMkLst>
        <pc:spChg chg="add mod">
          <ac:chgData name="Martin Hinshelwood" userId="ea9573be-3654-4a29-8abd-43d300baa351" providerId="ADAL" clId="{956A9C1F-2F3A-4878-843E-0753D46FE4BB}" dt="2020-02-28T16:23:55.624" v="790" actId="21"/>
          <ac:spMkLst>
            <pc:docMk/>
            <pc:sldMk cId="2750185644" sldId="937"/>
            <ac:spMk id="5" creationId="{7C3C019C-24C2-4074-824F-BC4EC2A2D952}"/>
          </ac:spMkLst>
        </pc:spChg>
        <pc:picChg chg="del">
          <ac:chgData name="Martin Hinshelwood" userId="ea9573be-3654-4a29-8abd-43d300baa351" providerId="ADAL" clId="{956A9C1F-2F3A-4878-843E-0753D46FE4BB}" dt="2020-02-28T16:23:55.624" v="790" actId="21"/>
          <ac:picMkLst>
            <pc:docMk/>
            <pc:sldMk cId="2750185644" sldId="937"/>
            <ac:picMk id="8" creationId="{00000000-0000-0000-0000-000000000000}"/>
          </ac:picMkLst>
        </pc:picChg>
      </pc:sldChg>
      <pc:sldChg chg="addSp modSp add mod">
        <pc:chgData name="Martin Hinshelwood" userId="ea9573be-3654-4a29-8abd-43d300baa351" providerId="ADAL" clId="{956A9C1F-2F3A-4878-843E-0753D46FE4BB}" dt="2020-02-28T16:26:28.975" v="835" actId="1036"/>
        <pc:sldMkLst>
          <pc:docMk/>
          <pc:sldMk cId="3417776195" sldId="938"/>
        </pc:sldMkLst>
        <pc:spChg chg="mod">
          <ac:chgData name="Martin Hinshelwood" userId="ea9573be-3654-4a29-8abd-43d300baa351" providerId="ADAL" clId="{956A9C1F-2F3A-4878-843E-0753D46FE4BB}" dt="2020-02-28T16:24:20.043" v="797" actId="6549"/>
          <ac:spMkLst>
            <pc:docMk/>
            <pc:sldMk cId="3417776195" sldId="938"/>
            <ac:spMk id="2" creationId="{00000000-0000-0000-0000-000000000000}"/>
          </ac:spMkLst>
        </pc:spChg>
        <pc:spChg chg="mod">
          <ac:chgData name="Martin Hinshelwood" userId="ea9573be-3654-4a29-8abd-43d300baa351" providerId="ADAL" clId="{956A9C1F-2F3A-4878-843E-0753D46FE4BB}" dt="2020-02-28T16:26:28.975" v="835" actId="1036"/>
          <ac:spMkLst>
            <pc:docMk/>
            <pc:sldMk cId="3417776195" sldId="938"/>
            <ac:spMk id="8" creationId="{00000000-0000-0000-0000-000000000000}"/>
          </ac:spMkLst>
        </pc:spChg>
        <pc:picChg chg="mod modCrop">
          <ac:chgData name="Martin Hinshelwood" userId="ea9573be-3654-4a29-8abd-43d300baa351" providerId="ADAL" clId="{956A9C1F-2F3A-4878-843E-0753D46FE4BB}" dt="2020-02-28T16:26:21.153" v="826" actId="1035"/>
          <ac:picMkLst>
            <pc:docMk/>
            <pc:sldMk cId="3417776195" sldId="938"/>
            <ac:picMk id="9" creationId="{00000000-0000-0000-0000-000000000000}"/>
          </ac:picMkLst>
        </pc:picChg>
        <pc:picChg chg="add mod modCrop">
          <ac:chgData name="Martin Hinshelwood" userId="ea9573be-3654-4a29-8abd-43d300baa351" providerId="ADAL" clId="{956A9C1F-2F3A-4878-843E-0753D46FE4BB}" dt="2020-02-28T16:24:53.499" v="801" actId="1076"/>
          <ac:picMkLst>
            <pc:docMk/>
            <pc:sldMk cId="3417776195" sldId="938"/>
            <ac:picMk id="10" creationId="{CBB5813B-59D6-476A-8796-0879A6047EE5}"/>
          </ac:picMkLst>
        </pc:picChg>
        <pc:picChg chg="mod modCrop">
          <ac:chgData name="Martin Hinshelwood" userId="ea9573be-3654-4a29-8abd-43d300baa351" providerId="ADAL" clId="{956A9C1F-2F3A-4878-843E-0753D46FE4BB}" dt="2020-02-28T16:26:14.632" v="816" actId="14100"/>
          <ac:picMkLst>
            <pc:docMk/>
            <pc:sldMk cId="3417776195" sldId="938"/>
            <ac:picMk id="11" creationId="{00000000-0000-0000-0000-000000000000}"/>
          </ac:picMkLst>
        </pc:picChg>
      </pc:sldChg>
      <pc:sldChg chg="addSp delSp modSp add mod">
        <pc:chgData name="Martin Hinshelwood" userId="ea9573be-3654-4a29-8abd-43d300baa351" providerId="ADAL" clId="{956A9C1F-2F3A-4878-843E-0753D46FE4BB}" dt="2020-02-28T16:49:30.767" v="1014"/>
        <pc:sldMkLst>
          <pc:docMk/>
          <pc:sldMk cId="158630663" sldId="1035"/>
        </pc:sldMkLst>
        <pc:spChg chg="add del">
          <ac:chgData name="Martin Hinshelwood" userId="ea9573be-3654-4a29-8abd-43d300baa351" providerId="ADAL" clId="{956A9C1F-2F3A-4878-843E-0753D46FE4BB}" dt="2020-02-28T16:49:30.767" v="1014"/>
          <ac:spMkLst>
            <pc:docMk/>
            <pc:sldMk cId="158630663" sldId="1035"/>
            <ac:spMk id="2" creationId="{5BCED2C4-75E1-4009-8EB0-02AFE56F54C8}"/>
          </ac:spMkLst>
        </pc:spChg>
        <pc:spChg chg="mod">
          <ac:chgData name="Martin Hinshelwood" userId="ea9573be-3654-4a29-8abd-43d300baa351" providerId="ADAL" clId="{956A9C1F-2F3A-4878-843E-0753D46FE4BB}" dt="2020-02-27T13:10:34.356" v="460"/>
          <ac:spMkLst>
            <pc:docMk/>
            <pc:sldMk cId="158630663" sldId="1035"/>
            <ac:spMk id="13" creationId="{8A1610B1-66D7-4913-BD4E-74FE30A753F7}"/>
          </ac:spMkLst>
        </pc:spChg>
        <pc:grpChg chg="add del">
          <ac:chgData name="Martin Hinshelwood" userId="ea9573be-3654-4a29-8abd-43d300baa351" providerId="ADAL" clId="{956A9C1F-2F3A-4878-843E-0753D46FE4BB}" dt="2020-02-28T16:49:22.971" v="1013" actId="478"/>
          <ac:grpSpMkLst>
            <pc:docMk/>
            <pc:sldMk cId="158630663" sldId="1035"/>
            <ac:grpSpMk id="3" creationId="{F5D1770A-CEAB-4760-8D69-1A9F479C4F47}"/>
          </ac:grpSpMkLst>
        </pc:grpChg>
        <pc:picChg chg="add del mod">
          <ac:chgData name="Martin Hinshelwood" userId="ea9573be-3654-4a29-8abd-43d300baa351" providerId="ADAL" clId="{956A9C1F-2F3A-4878-843E-0753D46FE4BB}" dt="2020-02-28T16:48:09.475" v="994"/>
          <ac:picMkLst>
            <pc:docMk/>
            <pc:sldMk cId="158630663" sldId="1035"/>
            <ac:picMk id="3074" creationId="{27DD7190-989D-4E9F-82BF-3F0FE9A9459C}"/>
          </ac:picMkLst>
        </pc:picChg>
        <pc:picChg chg="add del mod">
          <ac:chgData name="Martin Hinshelwood" userId="ea9573be-3654-4a29-8abd-43d300baa351" providerId="ADAL" clId="{956A9C1F-2F3A-4878-843E-0753D46FE4BB}" dt="2020-02-28T16:49:04.349" v="1006"/>
          <ac:picMkLst>
            <pc:docMk/>
            <pc:sldMk cId="158630663" sldId="1035"/>
            <ac:picMk id="3076" creationId="{96C890D5-9BAF-4C3E-A665-1E93394CEF88}"/>
          </ac:picMkLst>
        </pc:picChg>
        <pc:picChg chg="add">
          <ac:chgData name="Martin Hinshelwood" userId="ea9573be-3654-4a29-8abd-43d300baa351" providerId="ADAL" clId="{956A9C1F-2F3A-4878-843E-0753D46FE4BB}" dt="2020-02-28T16:49:30.767" v="1014"/>
          <ac:picMkLst>
            <pc:docMk/>
            <pc:sldMk cId="158630663" sldId="1035"/>
            <ac:picMk id="3078" creationId="{F37A1921-F1DF-4AEA-814A-7F8FC109B715}"/>
          </ac:picMkLst>
        </pc:picChg>
        <pc:cxnChg chg="mod">
          <ac:chgData name="Martin Hinshelwood" userId="ea9573be-3654-4a29-8abd-43d300baa351" providerId="ADAL" clId="{956A9C1F-2F3A-4878-843E-0753D46FE4BB}" dt="2020-02-28T16:49:22.971" v="1013" actId="478"/>
          <ac:cxnSpMkLst>
            <pc:docMk/>
            <pc:sldMk cId="158630663" sldId="1035"/>
            <ac:cxnSpMk id="9" creationId="{52F87848-3CAA-432A-8DFF-258EAA999BAF}"/>
          </ac:cxnSpMkLst>
        </pc:cxnChg>
        <pc:cxnChg chg="mod">
          <ac:chgData name="Martin Hinshelwood" userId="ea9573be-3654-4a29-8abd-43d300baa351" providerId="ADAL" clId="{956A9C1F-2F3A-4878-843E-0753D46FE4BB}" dt="2020-02-28T16:49:22.971" v="1013" actId="478"/>
          <ac:cxnSpMkLst>
            <pc:docMk/>
            <pc:sldMk cId="158630663" sldId="1035"/>
            <ac:cxnSpMk id="10" creationId="{C8184DA1-2B64-4EDD-8F6F-81E541798874}"/>
          </ac:cxnSpMkLst>
        </pc:cxnChg>
        <pc:cxnChg chg="mod">
          <ac:chgData name="Martin Hinshelwood" userId="ea9573be-3654-4a29-8abd-43d300baa351" providerId="ADAL" clId="{956A9C1F-2F3A-4878-843E-0753D46FE4BB}" dt="2020-02-28T16:49:22.971" v="1013" actId="478"/>
          <ac:cxnSpMkLst>
            <pc:docMk/>
            <pc:sldMk cId="158630663" sldId="1035"/>
            <ac:cxnSpMk id="11" creationId="{C2987D5D-2F68-4ECB-ADA5-A69B9D371179}"/>
          </ac:cxnSpMkLst>
        </pc:cxnChg>
        <pc:cxnChg chg="mod">
          <ac:chgData name="Martin Hinshelwood" userId="ea9573be-3654-4a29-8abd-43d300baa351" providerId="ADAL" clId="{956A9C1F-2F3A-4878-843E-0753D46FE4BB}" dt="2020-02-28T16:49:22.971" v="1013" actId="478"/>
          <ac:cxnSpMkLst>
            <pc:docMk/>
            <pc:sldMk cId="158630663" sldId="1035"/>
            <ac:cxnSpMk id="12" creationId="{1CF91208-5B09-4B12-BCFF-D442B44B2D23}"/>
          </ac:cxnSpMkLst>
        </pc:cxnChg>
      </pc:sldChg>
      <pc:sldChg chg="modSp add mod modClrScheme chgLayout">
        <pc:chgData name="Martin Hinshelwood" userId="ea9573be-3654-4a29-8abd-43d300baa351" providerId="ADAL" clId="{956A9C1F-2F3A-4878-843E-0753D46FE4BB}" dt="2020-02-28T15:58:21.592" v="595" actId="27636"/>
        <pc:sldMkLst>
          <pc:docMk/>
          <pc:sldMk cId="1989774510" sldId="1036"/>
        </pc:sldMkLst>
        <pc:spChg chg="mod ord">
          <ac:chgData name="Martin Hinshelwood" userId="ea9573be-3654-4a29-8abd-43d300baa351" providerId="ADAL" clId="{956A9C1F-2F3A-4878-843E-0753D46FE4BB}" dt="2020-02-28T15:58:21.592" v="595" actId="27636"/>
          <ac:spMkLst>
            <pc:docMk/>
            <pc:sldMk cId="1989774510" sldId="1036"/>
            <ac:spMk id="2" creationId="{1061CF92-8249-473D-872C-EB9191783A0F}"/>
          </ac:spMkLst>
        </pc:spChg>
      </pc:sldChg>
      <pc:sldChg chg="add">
        <pc:chgData name="Martin Hinshelwood" userId="ea9573be-3654-4a29-8abd-43d300baa351" providerId="ADAL" clId="{956A9C1F-2F3A-4878-843E-0753D46FE4BB}" dt="2020-02-27T13:10:16.650" v="459"/>
        <pc:sldMkLst>
          <pc:docMk/>
          <pc:sldMk cId="1315545173" sldId="1038"/>
        </pc:sldMkLst>
      </pc:sldChg>
      <pc:sldChg chg="add">
        <pc:chgData name="Martin Hinshelwood" userId="ea9573be-3654-4a29-8abd-43d300baa351" providerId="ADAL" clId="{956A9C1F-2F3A-4878-843E-0753D46FE4BB}" dt="2020-02-27T13:10:16.650" v="459"/>
        <pc:sldMkLst>
          <pc:docMk/>
          <pc:sldMk cId="1395036752" sldId="1039"/>
        </pc:sldMkLst>
      </pc:sldChg>
      <pc:sldChg chg="del">
        <pc:chgData name="Martin Hinshelwood" userId="ea9573be-3654-4a29-8abd-43d300baa351" providerId="ADAL" clId="{956A9C1F-2F3A-4878-843E-0753D46FE4BB}" dt="2020-03-18T11:56:08.652" v="1702" actId="47"/>
        <pc:sldMkLst>
          <pc:docMk/>
          <pc:sldMk cId="429829583" sldId="1389"/>
        </pc:sldMkLst>
      </pc:sldChg>
      <pc:sldChg chg="del ord">
        <pc:chgData name="Martin Hinshelwood" userId="ea9573be-3654-4a29-8abd-43d300baa351" providerId="ADAL" clId="{956A9C1F-2F3A-4878-843E-0753D46FE4BB}" dt="2020-03-18T11:56:57.662" v="1703" actId="47"/>
        <pc:sldMkLst>
          <pc:docMk/>
          <pc:sldMk cId="3759035605" sldId="1393"/>
        </pc:sldMkLst>
      </pc:sldChg>
      <pc:sldChg chg="ord">
        <pc:chgData name="Martin Hinshelwood" userId="ea9573be-3654-4a29-8abd-43d300baa351" providerId="ADAL" clId="{956A9C1F-2F3A-4878-843E-0753D46FE4BB}" dt="2020-02-27T13:20:25.978" v="471"/>
        <pc:sldMkLst>
          <pc:docMk/>
          <pc:sldMk cId="4016017316" sldId="1694"/>
        </pc:sldMkLst>
      </pc:sldChg>
      <pc:sldChg chg="ord">
        <pc:chgData name="Martin Hinshelwood" userId="ea9573be-3654-4a29-8abd-43d300baa351" providerId="ADAL" clId="{956A9C1F-2F3A-4878-843E-0753D46FE4BB}" dt="2020-02-27T08:34:02.319" v="137"/>
        <pc:sldMkLst>
          <pc:docMk/>
          <pc:sldMk cId="1914171910" sldId="3779"/>
        </pc:sldMkLst>
      </pc:sldChg>
      <pc:sldChg chg="add setBg">
        <pc:chgData name="Martin Hinshelwood" userId="ea9573be-3654-4a29-8abd-43d300baa351" providerId="ADAL" clId="{956A9C1F-2F3A-4878-843E-0753D46FE4BB}" dt="2020-02-27T13:24:16.017" v="477"/>
        <pc:sldMkLst>
          <pc:docMk/>
          <pc:sldMk cId="3483531200" sldId="4769"/>
        </pc:sldMkLst>
      </pc:sldChg>
      <pc:sldChg chg="addSp delSp modSp mod setBg modClrScheme modAnim chgLayout">
        <pc:chgData name="Martin Hinshelwood" userId="ea9573be-3654-4a29-8abd-43d300baa351" providerId="ADAL" clId="{956A9C1F-2F3A-4878-843E-0753D46FE4BB}" dt="2020-03-18T12:27:19.731" v="2014"/>
        <pc:sldMkLst>
          <pc:docMk/>
          <pc:sldMk cId="55136156" sldId="4998"/>
        </pc:sldMkLst>
        <pc:spChg chg="add del mod ord">
          <ac:chgData name="Martin Hinshelwood" userId="ea9573be-3654-4a29-8abd-43d300baa351" providerId="ADAL" clId="{956A9C1F-2F3A-4878-843E-0753D46FE4BB}" dt="2020-03-18T11:34:05.904" v="1556" actId="700"/>
          <ac:spMkLst>
            <pc:docMk/>
            <pc:sldMk cId="55136156" sldId="4998"/>
            <ac:spMk id="2" creationId="{332CAA4F-E6A1-4202-8C6B-B1A43B8A727E}"/>
          </ac:spMkLst>
        </pc:spChg>
        <pc:spChg chg="add del mod ord">
          <ac:chgData name="Martin Hinshelwood" userId="ea9573be-3654-4a29-8abd-43d300baa351" providerId="ADAL" clId="{956A9C1F-2F3A-4878-843E-0753D46FE4BB}" dt="2020-03-18T11:34:05.904" v="1556" actId="700"/>
          <ac:spMkLst>
            <pc:docMk/>
            <pc:sldMk cId="55136156" sldId="4998"/>
            <ac:spMk id="3" creationId="{8FE56C29-95AF-4734-A3E8-6B7D45C4B109}"/>
          </ac:spMkLst>
        </pc:spChg>
        <pc:spChg chg="add del mod">
          <ac:chgData name="Martin Hinshelwood" userId="ea9573be-3654-4a29-8abd-43d300baa351" providerId="ADAL" clId="{956A9C1F-2F3A-4878-843E-0753D46FE4BB}" dt="2020-03-18T11:34:53.909" v="1560" actId="700"/>
          <ac:spMkLst>
            <pc:docMk/>
            <pc:sldMk cId="55136156" sldId="4998"/>
            <ac:spMk id="4" creationId="{6828E253-2020-4D1E-9DCA-89CA0B927292}"/>
          </ac:spMkLst>
        </pc:spChg>
        <pc:spChg chg="add del mod">
          <ac:chgData name="Martin Hinshelwood" userId="ea9573be-3654-4a29-8abd-43d300baa351" providerId="ADAL" clId="{956A9C1F-2F3A-4878-843E-0753D46FE4BB}" dt="2020-03-18T11:34:53.909" v="1560" actId="700"/>
          <ac:spMkLst>
            <pc:docMk/>
            <pc:sldMk cId="55136156" sldId="4998"/>
            <ac:spMk id="5" creationId="{6E3FA55B-8CA1-4D29-AF76-FC790891F8B0}"/>
          </ac:spMkLst>
        </pc:spChg>
        <pc:spChg chg="add mod">
          <ac:chgData name="Martin Hinshelwood" userId="ea9573be-3654-4a29-8abd-43d300baa351" providerId="ADAL" clId="{956A9C1F-2F3A-4878-843E-0753D46FE4BB}" dt="2020-03-18T11:40:21.412" v="1690" actId="27636"/>
          <ac:spMkLst>
            <pc:docMk/>
            <pc:sldMk cId="55136156" sldId="4998"/>
            <ac:spMk id="6" creationId="{7B4742A5-CD29-4D44-B37F-0459B665DDAD}"/>
          </ac:spMkLst>
        </pc:spChg>
        <pc:picChg chg="add del mod">
          <ac:chgData name="Martin Hinshelwood" userId="ea9573be-3654-4a29-8abd-43d300baa351" providerId="ADAL" clId="{956A9C1F-2F3A-4878-843E-0753D46FE4BB}" dt="2020-03-06T14:00:38.894" v="1552" actId="478"/>
          <ac:picMkLst>
            <pc:docMk/>
            <pc:sldMk cId="55136156" sldId="4998"/>
            <ac:picMk id="3" creationId="{22FC9014-B28A-4742-A6A2-10AE6CFAA798}"/>
          </ac:picMkLst>
        </pc:picChg>
        <pc:picChg chg="add mod">
          <ac:chgData name="Martin Hinshelwood" userId="ea9573be-3654-4a29-8abd-43d300baa351" providerId="ADAL" clId="{956A9C1F-2F3A-4878-843E-0753D46FE4BB}" dt="2020-03-18T12:25:22.956" v="2008" actId="1076"/>
          <ac:picMkLst>
            <pc:docMk/>
            <pc:sldMk cId="55136156" sldId="4998"/>
            <ac:picMk id="7" creationId="{0F54368D-462A-44B6-99E5-3CB52DEB11C9}"/>
          </ac:picMkLst>
        </pc:picChg>
        <pc:picChg chg="add mod">
          <ac:chgData name="Martin Hinshelwood" userId="ea9573be-3654-4a29-8abd-43d300baa351" providerId="ADAL" clId="{956A9C1F-2F3A-4878-843E-0753D46FE4BB}" dt="2020-03-18T11:58:19.232" v="1739" actId="1035"/>
          <ac:picMkLst>
            <pc:docMk/>
            <pc:sldMk cId="55136156" sldId="4998"/>
            <ac:picMk id="8" creationId="{723B8058-0F50-4374-B157-2AAFD0C26E8E}"/>
          </ac:picMkLst>
        </pc:picChg>
        <pc:picChg chg="add del mod">
          <ac:chgData name="Martin Hinshelwood" userId="ea9573be-3654-4a29-8abd-43d300baa351" providerId="ADAL" clId="{956A9C1F-2F3A-4878-843E-0753D46FE4BB}" dt="2020-03-18T11:33:54.983" v="1555" actId="478"/>
          <ac:picMkLst>
            <pc:docMk/>
            <pc:sldMk cId="55136156" sldId="4998"/>
            <ac:picMk id="1026" creationId="{BE012F4C-6158-47F2-B7FA-EAAA5F5DF776}"/>
          </ac:picMkLst>
        </pc:picChg>
      </pc:sldChg>
      <pc:sldChg chg="modSp ord">
        <pc:chgData name="Martin Hinshelwood" userId="ea9573be-3654-4a29-8abd-43d300baa351" providerId="ADAL" clId="{956A9C1F-2F3A-4878-843E-0753D46FE4BB}" dt="2020-02-27T08:34:08.455" v="138"/>
        <pc:sldMkLst>
          <pc:docMk/>
          <pc:sldMk cId="3806315073" sldId="4999"/>
        </pc:sldMkLst>
        <pc:spChg chg="mod">
          <ac:chgData name="Martin Hinshelwood" userId="ea9573be-3654-4a29-8abd-43d300baa351" providerId="ADAL" clId="{956A9C1F-2F3A-4878-843E-0753D46FE4BB}" dt="2020-02-27T08:29:29.097" v="21"/>
          <ac:spMkLst>
            <pc:docMk/>
            <pc:sldMk cId="3806315073" sldId="4999"/>
            <ac:spMk id="2" creationId="{529EA97D-9892-4EE3-89D1-3823515AEA4D}"/>
          </ac:spMkLst>
        </pc:spChg>
      </pc:sldChg>
      <pc:sldChg chg="del">
        <pc:chgData name="Martin Hinshelwood" userId="ea9573be-3654-4a29-8abd-43d300baa351" providerId="ADAL" clId="{956A9C1F-2F3A-4878-843E-0753D46FE4BB}" dt="2020-02-28T16:06:57.436" v="602" actId="47"/>
        <pc:sldMkLst>
          <pc:docMk/>
          <pc:sldMk cId="2846035886" sldId="5001"/>
        </pc:sldMkLst>
      </pc:sldChg>
      <pc:sldChg chg="del">
        <pc:chgData name="Martin Hinshelwood" userId="ea9573be-3654-4a29-8abd-43d300baa351" providerId="ADAL" clId="{956A9C1F-2F3A-4878-843E-0753D46FE4BB}" dt="2020-02-28T16:55:36.794" v="1046" actId="47"/>
        <pc:sldMkLst>
          <pc:docMk/>
          <pc:sldMk cId="4176088455" sldId="5002"/>
        </pc:sldMkLst>
      </pc:sldChg>
      <pc:sldChg chg="modSp mod ord modShow">
        <pc:chgData name="Martin Hinshelwood" userId="ea9573be-3654-4a29-8abd-43d300baa351" providerId="ADAL" clId="{956A9C1F-2F3A-4878-843E-0753D46FE4BB}" dt="2020-02-28T17:14:24.494" v="1490" actId="729"/>
        <pc:sldMkLst>
          <pc:docMk/>
          <pc:sldMk cId="4224680663" sldId="5004"/>
        </pc:sldMkLst>
        <pc:spChg chg="mod">
          <ac:chgData name="Martin Hinshelwood" userId="ea9573be-3654-4a29-8abd-43d300baa351" providerId="ADAL" clId="{956A9C1F-2F3A-4878-843E-0753D46FE4BB}" dt="2020-02-28T16:06:29.550" v="599" actId="20577"/>
          <ac:spMkLst>
            <pc:docMk/>
            <pc:sldMk cId="4224680663" sldId="5004"/>
            <ac:spMk id="2" creationId="{841C6850-F5C0-4FD2-9A0D-BD17F7A7EDC2}"/>
          </ac:spMkLst>
        </pc:spChg>
      </pc:sldChg>
      <pc:sldChg chg="add del">
        <pc:chgData name="Martin Hinshelwood" userId="ea9573be-3654-4a29-8abd-43d300baa351" providerId="ADAL" clId="{956A9C1F-2F3A-4878-843E-0753D46FE4BB}" dt="2020-02-28T17:14:12.476" v="1489" actId="47"/>
        <pc:sldMkLst>
          <pc:docMk/>
          <pc:sldMk cId="725786457" sldId="5005"/>
        </pc:sldMkLst>
      </pc:sldChg>
      <pc:sldChg chg="add del">
        <pc:chgData name="Martin Hinshelwood" userId="ea9573be-3654-4a29-8abd-43d300baa351" providerId="ADAL" clId="{956A9C1F-2F3A-4878-843E-0753D46FE4BB}" dt="2020-02-28T17:14:12.476" v="1489" actId="47"/>
        <pc:sldMkLst>
          <pc:docMk/>
          <pc:sldMk cId="2912102811" sldId="5007"/>
        </pc:sldMkLst>
      </pc:sldChg>
      <pc:sldChg chg="add del">
        <pc:chgData name="Martin Hinshelwood" userId="ea9573be-3654-4a29-8abd-43d300baa351" providerId="ADAL" clId="{956A9C1F-2F3A-4878-843E-0753D46FE4BB}" dt="2020-02-28T17:14:12.476" v="1489" actId="47"/>
        <pc:sldMkLst>
          <pc:docMk/>
          <pc:sldMk cId="1262974231" sldId="5008"/>
        </pc:sldMkLst>
      </pc:sldChg>
      <pc:sldChg chg="add del">
        <pc:chgData name="Martin Hinshelwood" userId="ea9573be-3654-4a29-8abd-43d300baa351" providerId="ADAL" clId="{956A9C1F-2F3A-4878-843E-0753D46FE4BB}" dt="2020-02-28T17:14:12.476" v="1489" actId="47"/>
        <pc:sldMkLst>
          <pc:docMk/>
          <pc:sldMk cId="2072299700" sldId="5009"/>
        </pc:sldMkLst>
      </pc:sldChg>
      <pc:sldChg chg="add del">
        <pc:chgData name="Martin Hinshelwood" userId="ea9573be-3654-4a29-8abd-43d300baa351" providerId="ADAL" clId="{956A9C1F-2F3A-4878-843E-0753D46FE4BB}" dt="2020-02-28T17:14:12.476" v="1489" actId="47"/>
        <pc:sldMkLst>
          <pc:docMk/>
          <pc:sldMk cId="1183972848" sldId="5010"/>
        </pc:sldMkLst>
      </pc:sldChg>
      <pc:sldChg chg="add del">
        <pc:chgData name="Martin Hinshelwood" userId="ea9573be-3654-4a29-8abd-43d300baa351" providerId="ADAL" clId="{956A9C1F-2F3A-4878-843E-0753D46FE4BB}" dt="2020-02-28T17:14:12.476" v="1489" actId="47"/>
        <pc:sldMkLst>
          <pc:docMk/>
          <pc:sldMk cId="2295177919" sldId="5011"/>
        </pc:sldMkLst>
      </pc:sldChg>
      <pc:sldChg chg="add del">
        <pc:chgData name="Martin Hinshelwood" userId="ea9573be-3654-4a29-8abd-43d300baa351" providerId="ADAL" clId="{956A9C1F-2F3A-4878-843E-0753D46FE4BB}" dt="2020-02-28T17:14:12.476" v="1489" actId="47"/>
        <pc:sldMkLst>
          <pc:docMk/>
          <pc:sldMk cId="3942665760" sldId="5012"/>
        </pc:sldMkLst>
      </pc:sldChg>
      <pc:sldChg chg="delSp modSp add del mod modClrScheme chgLayout">
        <pc:chgData name="Martin Hinshelwood" userId="ea9573be-3654-4a29-8abd-43d300baa351" providerId="ADAL" clId="{956A9C1F-2F3A-4878-843E-0753D46FE4BB}" dt="2020-03-18T12:00:21.244" v="1773"/>
        <pc:sldMkLst>
          <pc:docMk/>
          <pc:sldMk cId="1832504773" sldId="5015"/>
        </pc:sldMkLst>
        <pc:spChg chg="del">
          <ac:chgData name="Martin Hinshelwood" userId="ea9573be-3654-4a29-8abd-43d300baa351" providerId="ADAL" clId="{956A9C1F-2F3A-4878-843E-0753D46FE4BB}" dt="2020-03-18T11:59:25.767" v="1740" actId="700"/>
          <ac:spMkLst>
            <pc:docMk/>
            <pc:sldMk cId="1832504773" sldId="5015"/>
            <ac:spMk id="2" creationId="{8EBE1A88-C9FB-4B3D-8085-16A09071FB99}"/>
          </ac:spMkLst>
        </pc:spChg>
        <pc:spChg chg="mod ord">
          <ac:chgData name="Martin Hinshelwood" userId="ea9573be-3654-4a29-8abd-43d300baa351" providerId="ADAL" clId="{956A9C1F-2F3A-4878-843E-0753D46FE4BB}" dt="2020-03-18T12:00:21.244" v="1773"/>
          <ac:spMkLst>
            <pc:docMk/>
            <pc:sldMk cId="1832504773" sldId="5015"/>
            <ac:spMk id="3" creationId="{F3490A16-8570-4505-B6A2-F71825133074}"/>
          </ac:spMkLst>
        </pc:spChg>
        <pc:picChg chg="del">
          <ac:chgData name="Martin Hinshelwood" userId="ea9573be-3654-4a29-8abd-43d300baa351" providerId="ADAL" clId="{956A9C1F-2F3A-4878-843E-0753D46FE4BB}" dt="2020-03-18T11:59:41.999" v="1746" actId="478"/>
          <ac:picMkLst>
            <pc:docMk/>
            <pc:sldMk cId="1832504773" sldId="5015"/>
            <ac:picMk id="4" creationId="{71E12B73-C8E8-4044-B056-B556E798BCDE}"/>
          </ac:picMkLst>
        </pc:picChg>
        <pc:picChg chg="del">
          <ac:chgData name="Martin Hinshelwood" userId="ea9573be-3654-4a29-8abd-43d300baa351" providerId="ADAL" clId="{956A9C1F-2F3A-4878-843E-0753D46FE4BB}" dt="2020-03-18T11:59:41.999" v="1746" actId="478"/>
          <ac:picMkLst>
            <pc:docMk/>
            <pc:sldMk cId="1832504773" sldId="5015"/>
            <ac:picMk id="5" creationId="{98FEEAC2-0B72-4E92-A7B6-8EBB19CE7F83}"/>
          </ac:picMkLst>
        </pc:picChg>
        <pc:picChg chg="del">
          <ac:chgData name="Martin Hinshelwood" userId="ea9573be-3654-4a29-8abd-43d300baa351" providerId="ADAL" clId="{956A9C1F-2F3A-4878-843E-0753D46FE4BB}" dt="2020-03-18T11:59:41.999" v="1746" actId="478"/>
          <ac:picMkLst>
            <pc:docMk/>
            <pc:sldMk cId="1832504773" sldId="5015"/>
            <ac:picMk id="6" creationId="{1CFEB3F4-B08A-417F-BAA7-4F61FAF92735}"/>
          </ac:picMkLst>
        </pc:picChg>
        <pc:picChg chg="del">
          <ac:chgData name="Martin Hinshelwood" userId="ea9573be-3654-4a29-8abd-43d300baa351" providerId="ADAL" clId="{956A9C1F-2F3A-4878-843E-0753D46FE4BB}" dt="2020-03-18T11:59:41.999" v="1746" actId="478"/>
          <ac:picMkLst>
            <pc:docMk/>
            <pc:sldMk cId="1832504773" sldId="5015"/>
            <ac:picMk id="7" creationId="{50A91CD7-3BE4-47F6-A3E8-7C48467BE0E3}"/>
          </ac:picMkLst>
        </pc:picChg>
        <pc:picChg chg="del mod">
          <ac:chgData name="Martin Hinshelwood" userId="ea9573be-3654-4a29-8abd-43d300baa351" providerId="ADAL" clId="{956A9C1F-2F3A-4878-843E-0753D46FE4BB}" dt="2020-03-18T11:59:34.809" v="1744" actId="478"/>
          <ac:picMkLst>
            <pc:docMk/>
            <pc:sldMk cId="1832504773" sldId="5015"/>
            <ac:picMk id="8" creationId="{20D84B19-DA65-4AD9-84BD-3B3E2CDDDF85}"/>
          </ac:picMkLst>
        </pc:picChg>
        <pc:picChg chg="del">
          <ac:chgData name="Martin Hinshelwood" userId="ea9573be-3654-4a29-8abd-43d300baa351" providerId="ADAL" clId="{956A9C1F-2F3A-4878-843E-0753D46FE4BB}" dt="2020-03-18T11:59:36.868" v="1745" actId="478"/>
          <ac:picMkLst>
            <pc:docMk/>
            <pc:sldMk cId="1832504773" sldId="5015"/>
            <ac:picMk id="9" creationId="{4F7562A2-8ABF-4A15-88CA-852AEBBE0992}"/>
          </ac:picMkLst>
        </pc:picChg>
        <pc:picChg chg="mod">
          <ac:chgData name="Martin Hinshelwood" userId="ea9573be-3654-4a29-8abd-43d300baa351" providerId="ADAL" clId="{956A9C1F-2F3A-4878-843E-0753D46FE4BB}" dt="2020-03-18T11:59:49.580" v="1749" actId="1076"/>
          <ac:picMkLst>
            <pc:docMk/>
            <pc:sldMk cId="1832504773" sldId="5015"/>
            <ac:picMk id="10" creationId="{5F39DBBE-9D3C-4D23-B76F-88603898B049}"/>
          </ac:picMkLst>
        </pc:picChg>
      </pc:sldChg>
      <pc:sldChg chg="addSp modSp ord modAnim">
        <pc:chgData name="Martin Hinshelwood" userId="ea9573be-3654-4a29-8abd-43d300baa351" providerId="ADAL" clId="{956A9C1F-2F3A-4878-843E-0753D46FE4BB}" dt="2020-02-29T13:16:00.217" v="1548"/>
        <pc:sldMkLst>
          <pc:docMk/>
          <pc:sldMk cId="285661212" sldId="5020"/>
        </pc:sldMkLst>
        <pc:spChg chg="mod">
          <ac:chgData name="Martin Hinshelwood" userId="ea9573be-3654-4a29-8abd-43d300baa351" providerId="ADAL" clId="{956A9C1F-2F3A-4878-843E-0753D46FE4BB}" dt="2020-02-27T08:35:25.757" v="257" actId="20577"/>
          <ac:spMkLst>
            <pc:docMk/>
            <pc:sldMk cId="285661212" sldId="5020"/>
            <ac:spMk id="2" creationId="{00000000-0000-0000-0000-000000000000}"/>
          </ac:spMkLst>
        </pc:spChg>
        <pc:spChg chg="mod">
          <ac:chgData name="Martin Hinshelwood" userId="ea9573be-3654-4a29-8abd-43d300baa351" providerId="ADAL" clId="{956A9C1F-2F3A-4878-843E-0753D46FE4BB}" dt="2020-02-27T08:37:21.394" v="269" actId="403"/>
          <ac:spMkLst>
            <pc:docMk/>
            <pc:sldMk cId="285661212" sldId="5020"/>
            <ac:spMk id="3" creationId="{3548623C-11AB-47C3-876F-C3EC68E4FCB0}"/>
          </ac:spMkLst>
        </pc:spChg>
        <pc:spChg chg="mod">
          <ac:chgData name="Martin Hinshelwood" userId="ea9573be-3654-4a29-8abd-43d300baa351" providerId="ADAL" clId="{956A9C1F-2F3A-4878-843E-0753D46FE4BB}" dt="2020-02-28T15:48:17.375" v="525" actId="5793"/>
          <ac:spMkLst>
            <pc:docMk/>
            <pc:sldMk cId="285661212" sldId="5020"/>
            <ac:spMk id="5" creationId="{0E22BD52-37FC-4081-942B-331C95E14837}"/>
          </ac:spMkLst>
        </pc:spChg>
        <pc:spChg chg="add mod">
          <ac:chgData name="Martin Hinshelwood" userId="ea9573be-3654-4a29-8abd-43d300baa351" providerId="ADAL" clId="{956A9C1F-2F3A-4878-843E-0753D46FE4BB}" dt="2020-02-28T15:52:59.016" v="545" actId="207"/>
          <ac:spMkLst>
            <pc:docMk/>
            <pc:sldMk cId="285661212" sldId="5020"/>
            <ac:spMk id="8" creationId="{7EF7B2CD-AF28-4C00-BD2D-361DFAEFACC1}"/>
          </ac:spMkLst>
        </pc:spChg>
        <pc:spChg chg="add">
          <ac:chgData name="Martin Hinshelwood" userId="ea9573be-3654-4a29-8abd-43d300baa351" providerId="ADAL" clId="{956A9C1F-2F3A-4878-843E-0753D46FE4BB}" dt="2020-02-28T16:23:11.008" v="788"/>
          <ac:spMkLst>
            <pc:docMk/>
            <pc:sldMk cId="285661212" sldId="5020"/>
            <ac:spMk id="9" creationId="{B4C5E024-1C39-4391-B942-A97C561E53DB}"/>
          </ac:spMkLst>
        </pc:spChg>
        <pc:picChg chg="add">
          <ac:chgData name="Martin Hinshelwood" userId="ea9573be-3654-4a29-8abd-43d300baa351" providerId="ADAL" clId="{956A9C1F-2F3A-4878-843E-0753D46FE4BB}" dt="2020-02-27T08:30:06.949" v="22"/>
          <ac:picMkLst>
            <pc:docMk/>
            <pc:sldMk cId="285661212" sldId="5020"/>
            <ac:picMk id="7" creationId="{3EAF048E-9DCC-46C8-85B3-74F6F27F4077}"/>
          </ac:picMkLst>
        </pc:picChg>
      </pc:sldChg>
      <pc:sldChg chg="addSp delSp modSp del mod modClrScheme chgLayout">
        <pc:chgData name="Martin Hinshelwood" userId="ea9573be-3654-4a29-8abd-43d300baa351" providerId="ADAL" clId="{956A9C1F-2F3A-4878-843E-0753D46FE4BB}" dt="2020-03-18T12:03:24.520" v="1791" actId="47"/>
        <pc:sldMkLst>
          <pc:docMk/>
          <pc:sldMk cId="3155810365" sldId="5021"/>
        </pc:sldMkLst>
        <pc:spChg chg="mod ord">
          <ac:chgData name="Martin Hinshelwood" userId="ea9573be-3654-4a29-8abd-43d300baa351" providerId="ADAL" clId="{956A9C1F-2F3A-4878-843E-0753D46FE4BB}" dt="2020-03-18T12:02:40.658" v="1789" actId="700"/>
          <ac:spMkLst>
            <pc:docMk/>
            <pc:sldMk cId="3155810365" sldId="5021"/>
            <ac:spMk id="2" creationId="{8EBE1A88-C9FB-4B3D-8085-16A09071FB99}"/>
          </ac:spMkLst>
        </pc:spChg>
        <pc:spChg chg="mod ord">
          <ac:chgData name="Martin Hinshelwood" userId="ea9573be-3654-4a29-8abd-43d300baa351" providerId="ADAL" clId="{956A9C1F-2F3A-4878-843E-0753D46FE4BB}" dt="2020-03-18T12:02:40.658" v="1789" actId="700"/>
          <ac:spMkLst>
            <pc:docMk/>
            <pc:sldMk cId="3155810365" sldId="5021"/>
            <ac:spMk id="3" creationId="{F3490A16-8570-4505-B6A2-F71825133074}"/>
          </ac:spMkLst>
        </pc:spChg>
        <pc:spChg chg="mod">
          <ac:chgData name="Martin Hinshelwood" userId="ea9573be-3654-4a29-8abd-43d300baa351" providerId="ADAL" clId="{956A9C1F-2F3A-4878-843E-0753D46FE4BB}" dt="2020-02-28T17:25:47.063" v="1527" actId="1076"/>
          <ac:spMkLst>
            <pc:docMk/>
            <pc:sldMk cId="3155810365" sldId="5021"/>
            <ac:spMk id="11" creationId="{C49D24B9-3609-4011-910E-8AA8EF41E2BF}"/>
          </ac:spMkLst>
        </pc:spChg>
        <pc:picChg chg="add del mod">
          <ac:chgData name="Martin Hinshelwood" userId="ea9573be-3654-4a29-8abd-43d300baa351" providerId="ADAL" clId="{956A9C1F-2F3A-4878-843E-0753D46FE4BB}" dt="2020-02-28T17:22:33.856" v="1504" actId="478"/>
          <ac:picMkLst>
            <pc:docMk/>
            <pc:sldMk cId="3155810365" sldId="5021"/>
            <ac:picMk id="5" creationId="{FB1CCEE1-794F-46A6-B139-C76F695A3D60}"/>
          </ac:picMkLst>
        </pc:picChg>
      </pc:sldChg>
      <pc:sldChg chg="addSp modSp add mod">
        <pc:chgData name="Martin Hinshelwood" userId="ea9573be-3654-4a29-8abd-43d300baa351" providerId="ADAL" clId="{956A9C1F-2F3A-4878-843E-0753D46FE4BB}" dt="2020-02-28T17:02:27.965" v="1454" actId="21"/>
        <pc:sldMkLst>
          <pc:docMk/>
          <pc:sldMk cId="1108091212" sldId="5022"/>
        </pc:sldMkLst>
        <pc:spChg chg="add mod">
          <ac:chgData name="Martin Hinshelwood" userId="ea9573be-3654-4a29-8abd-43d300baa351" providerId="ADAL" clId="{956A9C1F-2F3A-4878-843E-0753D46FE4BB}" dt="2020-02-28T17:02:27.965" v="1454" actId="21"/>
          <ac:spMkLst>
            <pc:docMk/>
            <pc:sldMk cId="1108091212" sldId="5022"/>
            <ac:spMk id="2" creationId="{20662F37-4AD3-4E12-A3B7-24795053283B}"/>
          </ac:spMkLst>
        </pc:spChg>
        <pc:spChg chg="mod">
          <ac:chgData name="Martin Hinshelwood" userId="ea9573be-3654-4a29-8abd-43d300baa351" providerId="ADAL" clId="{956A9C1F-2F3A-4878-843E-0753D46FE4BB}" dt="2020-02-28T16:35:17.669" v="940" actId="20577"/>
          <ac:spMkLst>
            <pc:docMk/>
            <pc:sldMk cId="1108091212" sldId="5022"/>
            <ac:spMk id="3" creationId="{87856252-CD7A-4324-8A39-58AB80EE9F3C}"/>
          </ac:spMkLst>
        </pc:spChg>
      </pc:sldChg>
      <pc:sldChg chg="ord">
        <pc:chgData name="Martin Hinshelwood" userId="ea9573be-3654-4a29-8abd-43d300baa351" providerId="ADAL" clId="{956A9C1F-2F3A-4878-843E-0753D46FE4BB}" dt="2020-02-28T17:07:44.754" v="1485"/>
        <pc:sldMkLst>
          <pc:docMk/>
          <pc:sldMk cId="1630661408" sldId="5023"/>
        </pc:sldMkLst>
      </pc:sldChg>
      <pc:sldChg chg="addSp delSp modAnim">
        <pc:chgData name="Martin Hinshelwood" userId="ea9573be-3654-4a29-8abd-43d300baa351" providerId="ADAL" clId="{956A9C1F-2F3A-4878-843E-0753D46FE4BB}" dt="2020-02-27T12:50:51.490" v="414"/>
        <pc:sldMkLst>
          <pc:docMk/>
          <pc:sldMk cId="1108153471" sldId="5027"/>
        </pc:sldMkLst>
        <pc:spChg chg="add del">
          <ac:chgData name="Martin Hinshelwood" userId="ea9573be-3654-4a29-8abd-43d300baa351" providerId="ADAL" clId="{956A9C1F-2F3A-4878-843E-0753D46FE4BB}" dt="2020-02-27T12:50:51.490" v="414"/>
          <ac:spMkLst>
            <pc:docMk/>
            <pc:sldMk cId="1108153471" sldId="5027"/>
            <ac:spMk id="2" creationId="{B321CA71-D918-494B-99B5-198903F48838}"/>
          </ac:spMkLst>
        </pc:spChg>
      </pc:sldChg>
      <pc:sldChg chg="addSp modSp mod">
        <pc:chgData name="Martin Hinshelwood" userId="ea9573be-3654-4a29-8abd-43d300baa351" providerId="ADAL" clId="{956A9C1F-2F3A-4878-843E-0753D46FE4BB}" dt="2020-02-28T17:07:34.462" v="1483" actId="20577"/>
        <pc:sldMkLst>
          <pc:docMk/>
          <pc:sldMk cId="174841852" sldId="5029"/>
        </pc:sldMkLst>
        <pc:spChg chg="add mod">
          <ac:chgData name="Martin Hinshelwood" userId="ea9573be-3654-4a29-8abd-43d300baa351" providerId="ADAL" clId="{956A9C1F-2F3A-4878-843E-0753D46FE4BB}" dt="2020-02-28T17:07:34.462" v="1483" actId="20577"/>
          <ac:spMkLst>
            <pc:docMk/>
            <pc:sldMk cId="174841852" sldId="5029"/>
            <ac:spMk id="4" creationId="{4AB25D36-2B34-40B7-BE39-1379329322AA}"/>
          </ac:spMkLst>
        </pc:spChg>
      </pc:sldChg>
      <pc:sldChg chg="ord">
        <pc:chgData name="Martin Hinshelwood" userId="ea9573be-3654-4a29-8abd-43d300baa351" providerId="ADAL" clId="{956A9C1F-2F3A-4878-843E-0753D46FE4BB}" dt="2020-02-28T17:21:10.601" v="1500"/>
        <pc:sldMkLst>
          <pc:docMk/>
          <pc:sldMk cId="451813895" sldId="5030"/>
        </pc:sldMkLst>
      </pc:sldChg>
      <pc:sldChg chg="modSp add ord">
        <pc:chgData name="Martin Hinshelwood" userId="ea9573be-3654-4a29-8abd-43d300baa351" providerId="ADAL" clId="{956A9C1F-2F3A-4878-843E-0753D46FE4BB}" dt="2020-02-28T17:15:57.100" v="1495"/>
        <pc:sldMkLst>
          <pc:docMk/>
          <pc:sldMk cId="3313570647" sldId="5043"/>
        </pc:sldMkLst>
        <pc:spChg chg="mod">
          <ac:chgData name="Martin Hinshelwood" userId="ea9573be-3654-4a29-8abd-43d300baa351" providerId="ADAL" clId="{956A9C1F-2F3A-4878-843E-0753D46FE4BB}" dt="2020-02-27T08:00:43.149" v="13"/>
          <ac:spMkLst>
            <pc:docMk/>
            <pc:sldMk cId="3313570647" sldId="5043"/>
            <ac:spMk id="4" creationId="{BC3F00FC-29C4-4D6A-AB28-F4B1EE7F252A}"/>
          </ac:spMkLst>
        </pc:spChg>
        <pc:spChg chg="mod">
          <ac:chgData name="Martin Hinshelwood" userId="ea9573be-3654-4a29-8abd-43d300baa351" providerId="ADAL" clId="{956A9C1F-2F3A-4878-843E-0753D46FE4BB}" dt="2020-02-27T08:01:08.130" v="14"/>
          <ac:spMkLst>
            <pc:docMk/>
            <pc:sldMk cId="3313570647" sldId="5043"/>
            <ac:spMk id="5" creationId="{758778EA-F045-472C-8D4C-F8AE2FBBAE93}"/>
          </ac:spMkLst>
        </pc:spChg>
        <pc:spChg chg="mod">
          <ac:chgData name="Martin Hinshelwood" userId="ea9573be-3654-4a29-8abd-43d300baa351" providerId="ADAL" clId="{956A9C1F-2F3A-4878-843E-0753D46FE4BB}" dt="2020-02-27T08:01:24.802" v="16"/>
          <ac:spMkLst>
            <pc:docMk/>
            <pc:sldMk cId="3313570647" sldId="5043"/>
            <ac:spMk id="7" creationId="{317BDCBB-1017-4720-BFCF-135823FE605F}"/>
          </ac:spMkLst>
        </pc:spChg>
      </pc:sldChg>
      <pc:sldChg chg="add">
        <pc:chgData name="Martin Hinshelwood" userId="ea9573be-3654-4a29-8abd-43d300baa351" providerId="ADAL" clId="{956A9C1F-2F3A-4878-843E-0753D46FE4BB}" dt="2020-02-27T08:24:33.838" v="17"/>
        <pc:sldMkLst>
          <pc:docMk/>
          <pc:sldMk cId="3101857281" sldId="5044"/>
        </pc:sldMkLst>
      </pc:sldChg>
      <pc:sldChg chg="add ord">
        <pc:chgData name="Martin Hinshelwood" userId="ea9573be-3654-4a29-8abd-43d300baa351" providerId="ADAL" clId="{956A9C1F-2F3A-4878-843E-0753D46FE4BB}" dt="2020-02-27T13:03:00.047" v="453"/>
        <pc:sldMkLst>
          <pc:docMk/>
          <pc:sldMk cId="4073438459" sldId="5045"/>
        </pc:sldMkLst>
      </pc:sldChg>
      <pc:sldChg chg="add">
        <pc:chgData name="Martin Hinshelwood" userId="ea9573be-3654-4a29-8abd-43d300baa351" providerId="ADAL" clId="{956A9C1F-2F3A-4878-843E-0753D46FE4BB}" dt="2020-02-27T08:38:06.961" v="271"/>
        <pc:sldMkLst>
          <pc:docMk/>
          <pc:sldMk cId="4203315274" sldId="5046"/>
        </pc:sldMkLst>
      </pc:sldChg>
      <pc:sldChg chg="addSp delSp modSp add del mod delAnim modAnim">
        <pc:chgData name="Martin Hinshelwood" userId="ea9573be-3654-4a29-8abd-43d300baa351" providerId="ADAL" clId="{956A9C1F-2F3A-4878-843E-0753D46FE4BB}" dt="2020-02-28T15:53:02.315" v="546" actId="47"/>
        <pc:sldMkLst>
          <pc:docMk/>
          <pc:sldMk cId="4039295067" sldId="5047"/>
        </pc:sldMkLst>
        <pc:spChg chg="mod">
          <ac:chgData name="Martin Hinshelwood" userId="ea9573be-3654-4a29-8abd-43d300baa351" providerId="ADAL" clId="{956A9C1F-2F3A-4878-843E-0753D46FE4BB}" dt="2020-02-28T15:52:44.978" v="543" actId="21"/>
          <ac:spMkLst>
            <pc:docMk/>
            <pc:sldMk cId="4039295067" sldId="5047"/>
            <ac:spMk id="2" creationId="{00000000-0000-0000-0000-000000000000}"/>
          </ac:spMkLst>
        </pc:spChg>
        <pc:spChg chg="add del mod">
          <ac:chgData name="Martin Hinshelwood" userId="ea9573be-3654-4a29-8abd-43d300baa351" providerId="ADAL" clId="{956A9C1F-2F3A-4878-843E-0753D46FE4BB}" dt="2020-02-27T08:40:33.761" v="278" actId="767"/>
          <ac:spMkLst>
            <pc:docMk/>
            <pc:sldMk cId="4039295067" sldId="5047"/>
            <ac:spMk id="5" creationId="{CA200A3F-85F6-4BBE-AB71-EE96E8580E41}"/>
          </ac:spMkLst>
        </pc:spChg>
        <pc:spChg chg="add del">
          <ac:chgData name="Martin Hinshelwood" userId="ea9573be-3654-4a29-8abd-43d300baa351" providerId="ADAL" clId="{956A9C1F-2F3A-4878-843E-0753D46FE4BB}" dt="2020-02-28T15:49:04.240" v="529" actId="478"/>
          <ac:spMkLst>
            <pc:docMk/>
            <pc:sldMk cId="4039295067" sldId="5047"/>
            <ac:spMk id="6" creationId="{A52CE6F3-6D97-4057-87A7-FE8EC5C0198C}"/>
          </ac:spMkLst>
        </pc:spChg>
      </pc:sldChg>
      <pc:sldChg chg="modSp add">
        <pc:chgData name="Martin Hinshelwood" userId="ea9573be-3654-4a29-8abd-43d300baa351" providerId="ADAL" clId="{956A9C1F-2F3A-4878-843E-0753D46FE4BB}" dt="2020-02-27T08:39:18.246" v="276"/>
        <pc:sldMkLst>
          <pc:docMk/>
          <pc:sldMk cId="134358768" sldId="5048"/>
        </pc:sldMkLst>
        <pc:spChg chg="mod">
          <ac:chgData name="Martin Hinshelwood" userId="ea9573be-3654-4a29-8abd-43d300baa351" providerId="ADAL" clId="{956A9C1F-2F3A-4878-843E-0753D46FE4BB}" dt="2020-02-27T08:39:18.246" v="276"/>
          <ac:spMkLst>
            <pc:docMk/>
            <pc:sldMk cId="134358768" sldId="5048"/>
            <ac:spMk id="2" creationId="{00000000-0000-0000-0000-000000000000}"/>
          </ac:spMkLst>
        </pc:spChg>
      </pc:sldChg>
      <pc:sldChg chg="addSp delSp modSp add mod delAnim modAnim">
        <pc:chgData name="Martin Hinshelwood" userId="ea9573be-3654-4a29-8abd-43d300baa351" providerId="ADAL" clId="{956A9C1F-2F3A-4878-843E-0753D46FE4BB}" dt="2020-02-29T13:01:01.937" v="1534"/>
        <pc:sldMkLst>
          <pc:docMk/>
          <pc:sldMk cId="545723928" sldId="5049"/>
        </pc:sldMkLst>
        <pc:spChg chg="del mod">
          <ac:chgData name="Martin Hinshelwood" userId="ea9573be-3654-4a29-8abd-43d300baa351" providerId="ADAL" clId="{956A9C1F-2F3A-4878-843E-0753D46FE4BB}" dt="2020-02-28T15:49:56.656" v="537" actId="478"/>
          <ac:spMkLst>
            <pc:docMk/>
            <pc:sldMk cId="545723928" sldId="5049"/>
            <ac:spMk id="2" creationId="{00000000-0000-0000-0000-000000000000}"/>
          </ac:spMkLst>
        </pc:spChg>
        <pc:spChg chg="del">
          <ac:chgData name="Martin Hinshelwood" userId="ea9573be-3654-4a29-8abd-43d300baa351" providerId="ADAL" clId="{956A9C1F-2F3A-4878-843E-0753D46FE4BB}" dt="2020-02-28T15:48:52.690" v="526" actId="478"/>
          <ac:spMkLst>
            <pc:docMk/>
            <pc:sldMk cId="545723928" sldId="5049"/>
            <ac:spMk id="6" creationId="{A52CE6F3-6D97-4057-87A7-FE8EC5C0198C}"/>
          </ac:spMkLst>
        </pc:spChg>
        <pc:spChg chg="add mod">
          <ac:chgData name="Martin Hinshelwood" userId="ea9573be-3654-4a29-8abd-43d300baa351" providerId="ADAL" clId="{956A9C1F-2F3A-4878-843E-0753D46FE4BB}" dt="2020-02-28T15:50:00.599" v="538"/>
          <ac:spMkLst>
            <pc:docMk/>
            <pc:sldMk cId="545723928" sldId="5049"/>
            <ac:spMk id="7" creationId="{2B951B1B-76A4-479C-8151-A563382E22C8}"/>
          </ac:spMkLst>
        </pc:spChg>
        <pc:spChg chg="add mod">
          <ac:chgData name="Martin Hinshelwood" userId="ea9573be-3654-4a29-8abd-43d300baa351" providerId="ADAL" clId="{956A9C1F-2F3A-4878-843E-0753D46FE4BB}" dt="2020-02-28T15:55:02.753" v="578" actId="5793"/>
          <ac:spMkLst>
            <pc:docMk/>
            <pc:sldMk cId="545723928" sldId="5049"/>
            <ac:spMk id="10" creationId="{9F581454-071F-4202-9B72-F8D2AB603D82}"/>
          </ac:spMkLst>
        </pc:spChg>
        <pc:spChg chg="add del mod">
          <ac:chgData name="Martin Hinshelwood" userId="ea9573be-3654-4a29-8abd-43d300baa351" providerId="ADAL" clId="{956A9C1F-2F3A-4878-843E-0753D46FE4BB}" dt="2020-02-28T16:23:08.439" v="786" actId="478"/>
          <ac:spMkLst>
            <pc:docMk/>
            <pc:sldMk cId="545723928" sldId="5049"/>
            <ac:spMk id="11" creationId="{3532DB8F-A159-46D7-96F1-FC1BA6EEEF7B}"/>
          </ac:spMkLst>
        </pc:spChg>
        <pc:spChg chg="add">
          <ac:chgData name="Martin Hinshelwood" userId="ea9573be-3654-4a29-8abd-43d300baa351" providerId="ADAL" clId="{956A9C1F-2F3A-4878-843E-0753D46FE4BB}" dt="2020-02-28T16:23:08.806" v="787"/>
          <ac:spMkLst>
            <pc:docMk/>
            <pc:sldMk cId="545723928" sldId="5049"/>
            <ac:spMk id="12" creationId="{64203349-9C85-413A-90A2-07B198002F81}"/>
          </ac:spMkLst>
        </pc:spChg>
        <pc:picChg chg="add">
          <ac:chgData name="Martin Hinshelwood" userId="ea9573be-3654-4a29-8abd-43d300baa351" providerId="ADAL" clId="{956A9C1F-2F3A-4878-843E-0753D46FE4BB}" dt="2020-02-28T15:50:22.233" v="539"/>
          <ac:picMkLst>
            <pc:docMk/>
            <pc:sldMk cId="545723928" sldId="5049"/>
            <ac:picMk id="8" creationId="{0AD6ABE5-C50D-4E35-A704-56242EA0D1FD}"/>
          </ac:picMkLst>
        </pc:picChg>
        <pc:picChg chg="add">
          <ac:chgData name="Martin Hinshelwood" userId="ea9573be-3654-4a29-8abd-43d300baa351" providerId="ADAL" clId="{956A9C1F-2F3A-4878-843E-0753D46FE4BB}" dt="2020-02-28T15:50:22.233" v="539"/>
          <ac:picMkLst>
            <pc:docMk/>
            <pc:sldMk cId="545723928" sldId="5049"/>
            <ac:picMk id="9" creationId="{44415291-8D17-4F41-BE9F-554B47FD0A73}"/>
          </ac:picMkLst>
        </pc:picChg>
      </pc:sldChg>
      <pc:sldChg chg="delSp modSp add del mod delAnim modAnim">
        <pc:chgData name="Martin Hinshelwood" userId="ea9573be-3654-4a29-8abd-43d300baa351" providerId="ADAL" clId="{956A9C1F-2F3A-4878-843E-0753D46FE4BB}" dt="2020-02-28T15:53:13.009" v="550" actId="47"/>
        <pc:sldMkLst>
          <pc:docMk/>
          <pc:sldMk cId="1765884222" sldId="5050"/>
        </pc:sldMkLst>
        <pc:spChg chg="mod">
          <ac:chgData name="Martin Hinshelwood" userId="ea9573be-3654-4a29-8abd-43d300baa351" providerId="ADAL" clId="{956A9C1F-2F3A-4878-843E-0753D46FE4BB}" dt="2020-02-28T15:53:08.156" v="548" actId="21"/>
          <ac:spMkLst>
            <pc:docMk/>
            <pc:sldMk cId="1765884222" sldId="5050"/>
            <ac:spMk id="2" creationId="{00000000-0000-0000-0000-000000000000}"/>
          </ac:spMkLst>
        </pc:spChg>
        <pc:spChg chg="del mod">
          <ac:chgData name="Martin Hinshelwood" userId="ea9573be-3654-4a29-8abd-43d300baa351" providerId="ADAL" clId="{956A9C1F-2F3A-4878-843E-0753D46FE4BB}" dt="2020-02-28T15:49:11.649" v="532" actId="478"/>
          <ac:spMkLst>
            <pc:docMk/>
            <pc:sldMk cId="1765884222" sldId="5050"/>
            <ac:spMk id="6" creationId="{A52CE6F3-6D97-4057-87A7-FE8EC5C0198C}"/>
          </ac:spMkLst>
        </pc:spChg>
      </pc:sldChg>
      <pc:sldChg chg="addSp modSp add">
        <pc:chgData name="Martin Hinshelwood" userId="ea9573be-3654-4a29-8abd-43d300baa351" providerId="ADAL" clId="{956A9C1F-2F3A-4878-843E-0753D46FE4BB}" dt="2020-02-27T13:00:44.673" v="446"/>
        <pc:sldMkLst>
          <pc:docMk/>
          <pc:sldMk cId="3869614873" sldId="5051"/>
        </pc:sldMkLst>
        <pc:spChg chg="add">
          <ac:chgData name="Martin Hinshelwood" userId="ea9573be-3654-4a29-8abd-43d300baa351" providerId="ADAL" clId="{956A9C1F-2F3A-4878-843E-0753D46FE4BB}" dt="2020-02-27T08:48:05.110" v="395"/>
          <ac:spMkLst>
            <pc:docMk/>
            <pc:sldMk cId="3869614873" sldId="5051"/>
            <ac:spMk id="2" creationId="{1443BF61-23EE-46AE-839E-0FCBB4CDA4E7}"/>
          </ac:spMkLst>
        </pc:spChg>
        <pc:grpChg chg="add">
          <ac:chgData name="Martin Hinshelwood" userId="ea9573be-3654-4a29-8abd-43d300baa351" providerId="ADAL" clId="{956A9C1F-2F3A-4878-843E-0753D46FE4BB}" dt="2020-02-27T13:00:44.673" v="446"/>
          <ac:grpSpMkLst>
            <pc:docMk/>
            <pc:sldMk cId="3869614873" sldId="5051"/>
            <ac:grpSpMk id="7" creationId="{C4B30CAB-89BD-4C56-8DD9-919F5289D977}"/>
          </ac:grpSpMkLst>
        </pc:grpChg>
        <pc:picChg chg="add mod">
          <ac:chgData name="Martin Hinshelwood" userId="ea9573be-3654-4a29-8abd-43d300baa351" providerId="ADAL" clId="{956A9C1F-2F3A-4878-843E-0753D46FE4BB}" dt="2020-02-27T09:04:56.075" v="401"/>
          <ac:picMkLst>
            <pc:docMk/>
            <pc:sldMk cId="3869614873" sldId="5051"/>
            <ac:picMk id="4" creationId="{965E1007-C6A4-4F3B-8991-9306A153CE6D}"/>
          </ac:picMkLst>
        </pc:picChg>
        <pc:picChg chg="add">
          <ac:chgData name="Martin Hinshelwood" userId="ea9573be-3654-4a29-8abd-43d300baa351" providerId="ADAL" clId="{956A9C1F-2F3A-4878-843E-0753D46FE4BB}" dt="2020-02-27T13:00:44.673" v="446"/>
          <ac:picMkLst>
            <pc:docMk/>
            <pc:sldMk cId="3869614873" sldId="5051"/>
            <ac:picMk id="6" creationId="{581E6204-0C32-4197-BF42-3C3792A01174}"/>
          </ac:picMkLst>
        </pc:picChg>
        <pc:picChg chg="add mod">
          <ac:chgData name="Martin Hinshelwood" userId="ea9573be-3654-4a29-8abd-43d300baa351" providerId="ADAL" clId="{956A9C1F-2F3A-4878-843E-0753D46FE4BB}" dt="2020-02-27T08:49:36.408" v="400" actId="1076"/>
          <ac:picMkLst>
            <pc:docMk/>
            <pc:sldMk cId="3869614873" sldId="5051"/>
            <ac:picMk id="2050" creationId="{EC10F707-B2CD-4DAD-9803-EDDDC6EC69EC}"/>
          </ac:picMkLst>
        </pc:picChg>
        <pc:cxnChg chg="add">
          <ac:chgData name="Martin Hinshelwood" userId="ea9573be-3654-4a29-8abd-43d300baa351" providerId="ADAL" clId="{956A9C1F-2F3A-4878-843E-0753D46FE4BB}" dt="2020-02-27T13:00:44.673" v="446"/>
          <ac:cxnSpMkLst>
            <pc:docMk/>
            <pc:sldMk cId="3869614873" sldId="5051"/>
            <ac:cxnSpMk id="20" creationId="{5419F590-FC35-4324-9439-631AA6682C30}"/>
          </ac:cxnSpMkLst>
        </pc:cxnChg>
      </pc:sldChg>
      <pc:sldChg chg="addSp modSp add modAnim">
        <pc:chgData name="Martin Hinshelwood" userId="ea9573be-3654-4a29-8abd-43d300baa351" providerId="ADAL" clId="{956A9C1F-2F3A-4878-843E-0753D46FE4BB}" dt="2020-02-27T12:54:07.040" v="431"/>
        <pc:sldMkLst>
          <pc:docMk/>
          <pc:sldMk cId="537333203" sldId="5052"/>
        </pc:sldMkLst>
        <pc:spChg chg="mod">
          <ac:chgData name="Martin Hinshelwood" userId="ea9573be-3654-4a29-8abd-43d300baa351" providerId="ADAL" clId="{956A9C1F-2F3A-4878-843E-0753D46FE4BB}" dt="2020-02-27T12:50:30.456" v="407" actId="6549"/>
          <ac:spMkLst>
            <pc:docMk/>
            <pc:sldMk cId="537333203" sldId="5052"/>
            <ac:spMk id="2" creationId="{00000000-0000-0000-0000-000000000000}"/>
          </ac:spMkLst>
        </pc:spChg>
        <pc:spChg chg="mod">
          <ac:chgData name="Martin Hinshelwood" userId="ea9573be-3654-4a29-8abd-43d300baa351" providerId="ADAL" clId="{956A9C1F-2F3A-4878-843E-0753D46FE4BB}" dt="2020-02-27T12:50:42.003" v="413" actId="403"/>
          <ac:spMkLst>
            <pc:docMk/>
            <pc:sldMk cId="537333203" sldId="5052"/>
            <ac:spMk id="3" creationId="{3548623C-11AB-47C3-876F-C3EC68E4FCB0}"/>
          </ac:spMkLst>
        </pc:spChg>
        <pc:spChg chg="mod">
          <ac:chgData name="Martin Hinshelwood" userId="ea9573be-3654-4a29-8abd-43d300baa351" providerId="ADAL" clId="{956A9C1F-2F3A-4878-843E-0753D46FE4BB}" dt="2020-02-27T12:51:23.276" v="423" actId="403"/>
          <ac:spMkLst>
            <pc:docMk/>
            <pc:sldMk cId="537333203" sldId="5052"/>
            <ac:spMk id="4" creationId="{6265E61F-339D-457C-BF4D-5ED4B5FE2709}"/>
          </ac:spMkLst>
        </pc:spChg>
        <pc:spChg chg="add mod">
          <ac:chgData name="Martin Hinshelwood" userId="ea9573be-3654-4a29-8abd-43d300baa351" providerId="ADAL" clId="{956A9C1F-2F3A-4878-843E-0753D46FE4BB}" dt="2020-02-27T12:51:53.395" v="425" actId="207"/>
          <ac:spMkLst>
            <pc:docMk/>
            <pc:sldMk cId="537333203" sldId="5052"/>
            <ac:spMk id="5" creationId="{0D9A6402-127C-4108-87BE-4740A4555491}"/>
          </ac:spMkLst>
        </pc:spChg>
        <pc:spChg chg="add">
          <ac:chgData name="Martin Hinshelwood" userId="ea9573be-3654-4a29-8abd-43d300baa351" providerId="ADAL" clId="{956A9C1F-2F3A-4878-843E-0753D46FE4BB}" dt="2020-02-27T12:52:08.617" v="426"/>
          <ac:spMkLst>
            <pc:docMk/>
            <pc:sldMk cId="537333203" sldId="5052"/>
            <ac:spMk id="8" creationId="{8AA9B749-6A6B-4051-B5D4-4E86EE086AD7}"/>
          </ac:spMkLst>
        </pc:spChg>
        <pc:picChg chg="add">
          <ac:chgData name="Martin Hinshelwood" userId="ea9573be-3654-4a29-8abd-43d300baa351" providerId="ADAL" clId="{956A9C1F-2F3A-4878-843E-0753D46FE4BB}" dt="2020-02-27T12:51:10.888" v="420"/>
          <ac:picMkLst>
            <pc:docMk/>
            <pc:sldMk cId="537333203" sldId="5052"/>
            <ac:picMk id="7" creationId="{1E52338A-2C40-4922-99AB-B23F41ECE77B}"/>
          </ac:picMkLst>
        </pc:picChg>
      </pc:sldChg>
      <pc:sldChg chg="modSp add">
        <pc:chgData name="Martin Hinshelwood" userId="ea9573be-3654-4a29-8abd-43d300baa351" providerId="ADAL" clId="{956A9C1F-2F3A-4878-843E-0753D46FE4BB}" dt="2020-02-27T12:54:38.742" v="434" actId="207"/>
        <pc:sldMkLst>
          <pc:docMk/>
          <pc:sldMk cId="1340974303" sldId="5053"/>
        </pc:sldMkLst>
        <pc:spChg chg="mod">
          <ac:chgData name="Martin Hinshelwood" userId="ea9573be-3654-4a29-8abd-43d300baa351" providerId="ADAL" clId="{956A9C1F-2F3A-4878-843E-0753D46FE4BB}" dt="2020-02-27T12:54:38.742" v="434" actId="207"/>
          <ac:spMkLst>
            <pc:docMk/>
            <pc:sldMk cId="1340974303" sldId="5053"/>
            <ac:spMk id="4" creationId="{6265E61F-339D-457C-BF4D-5ED4B5FE2709}"/>
          </ac:spMkLst>
        </pc:spChg>
      </pc:sldChg>
      <pc:sldChg chg="modSp add">
        <pc:chgData name="Martin Hinshelwood" userId="ea9573be-3654-4a29-8abd-43d300baa351" providerId="ADAL" clId="{956A9C1F-2F3A-4878-843E-0753D46FE4BB}" dt="2020-02-27T12:55:23.173" v="436"/>
        <pc:sldMkLst>
          <pc:docMk/>
          <pc:sldMk cId="2381615402" sldId="5054"/>
        </pc:sldMkLst>
        <pc:spChg chg="mod">
          <ac:chgData name="Martin Hinshelwood" userId="ea9573be-3654-4a29-8abd-43d300baa351" providerId="ADAL" clId="{956A9C1F-2F3A-4878-843E-0753D46FE4BB}" dt="2020-02-27T12:55:23.173" v="436"/>
          <ac:spMkLst>
            <pc:docMk/>
            <pc:sldMk cId="2381615402" sldId="5054"/>
            <ac:spMk id="4" creationId="{6265E61F-339D-457C-BF4D-5ED4B5FE2709}"/>
          </ac:spMkLst>
        </pc:spChg>
      </pc:sldChg>
      <pc:sldChg chg="modSp add">
        <pc:chgData name="Martin Hinshelwood" userId="ea9573be-3654-4a29-8abd-43d300baa351" providerId="ADAL" clId="{956A9C1F-2F3A-4878-843E-0753D46FE4BB}" dt="2020-02-27T12:55:42.908" v="438"/>
        <pc:sldMkLst>
          <pc:docMk/>
          <pc:sldMk cId="1134695585" sldId="5055"/>
        </pc:sldMkLst>
        <pc:spChg chg="mod">
          <ac:chgData name="Martin Hinshelwood" userId="ea9573be-3654-4a29-8abd-43d300baa351" providerId="ADAL" clId="{956A9C1F-2F3A-4878-843E-0753D46FE4BB}" dt="2020-02-27T12:55:42.908" v="438"/>
          <ac:spMkLst>
            <pc:docMk/>
            <pc:sldMk cId="1134695585" sldId="5055"/>
            <ac:spMk id="4" creationId="{6265E61F-339D-457C-BF4D-5ED4B5FE2709}"/>
          </ac:spMkLst>
        </pc:spChg>
      </pc:sldChg>
      <pc:sldChg chg="modSp add">
        <pc:chgData name="Martin Hinshelwood" userId="ea9573be-3654-4a29-8abd-43d300baa351" providerId="ADAL" clId="{956A9C1F-2F3A-4878-843E-0753D46FE4BB}" dt="2020-02-27T12:55:59.157" v="440"/>
        <pc:sldMkLst>
          <pc:docMk/>
          <pc:sldMk cId="3913889777" sldId="5056"/>
        </pc:sldMkLst>
        <pc:spChg chg="mod">
          <ac:chgData name="Martin Hinshelwood" userId="ea9573be-3654-4a29-8abd-43d300baa351" providerId="ADAL" clId="{956A9C1F-2F3A-4878-843E-0753D46FE4BB}" dt="2020-02-27T12:55:59.157" v="440"/>
          <ac:spMkLst>
            <pc:docMk/>
            <pc:sldMk cId="3913889777" sldId="5056"/>
            <ac:spMk id="4" creationId="{6265E61F-339D-457C-BF4D-5ED4B5FE2709}"/>
          </ac:spMkLst>
        </pc:spChg>
      </pc:sldChg>
      <pc:sldChg chg="modSp add">
        <pc:chgData name="Martin Hinshelwood" userId="ea9573be-3654-4a29-8abd-43d300baa351" providerId="ADAL" clId="{956A9C1F-2F3A-4878-843E-0753D46FE4BB}" dt="2020-02-27T12:56:17.680" v="442"/>
        <pc:sldMkLst>
          <pc:docMk/>
          <pc:sldMk cId="1663209409" sldId="5057"/>
        </pc:sldMkLst>
        <pc:spChg chg="mod">
          <ac:chgData name="Martin Hinshelwood" userId="ea9573be-3654-4a29-8abd-43d300baa351" providerId="ADAL" clId="{956A9C1F-2F3A-4878-843E-0753D46FE4BB}" dt="2020-02-27T12:56:17.680" v="442"/>
          <ac:spMkLst>
            <pc:docMk/>
            <pc:sldMk cId="1663209409" sldId="5057"/>
            <ac:spMk id="4" creationId="{6265E61F-339D-457C-BF4D-5ED4B5FE2709}"/>
          </ac:spMkLst>
        </pc:spChg>
      </pc:sldChg>
      <pc:sldChg chg="add del">
        <pc:chgData name="Martin Hinshelwood" userId="ea9573be-3654-4a29-8abd-43d300baa351" providerId="ADAL" clId="{956A9C1F-2F3A-4878-843E-0753D46FE4BB}" dt="2020-02-28T16:20:48.924" v="774" actId="2696"/>
        <pc:sldMkLst>
          <pc:docMk/>
          <pc:sldMk cId="1701614310" sldId="5058"/>
        </pc:sldMkLst>
      </pc:sldChg>
      <pc:sldChg chg="add">
        <pc:chgData name="Martin Hinshelwood" userId="ea9573be-3654-4a29-8abd-43d300baa351" providerId="ADAL" clId="{956A9C1F-2F3A-4878-843E-0753D46FE4BB}" dt="2020-02-28T17:15:32.578" v="1493"/>
        <pc:sldMkLst>
          <pc:docMk/>
          <pc:sldMk cId="2936125724" sldId="5058"/>
        </pc:sldMkLst>
      </pc:sldChg>
      <pc:sldChg chg="addSp add">
        <pc:chgData name="Martin Hinshelwood" userId="ea9573be-3654-4a29-8abd-43d300baa351" providerId="ADAL" clId="{956A9C1F-2F3A-4878-843E-0753D46FE4BB}" dt="2020-02-27T13:00:50.400" v="448"/>
        <pc:sldMkLst>
          <pc:docMk/>
          <pc:sldMk cId="3186861829" sldId="5058"/>
        </pc:sldMkLst>
        <pc:grpChg chg="add">
          <ac:chgData name="Martin Hinshelwood" userId="ea9573be-3654-4a29-8abd-43d300baa351" providerId="ADAL" clId="{956A9C1F-2F3A-4878-843E-0753D46FE4BB}" dt="2020-02-27T13:00:50.400" v="448"/>
          <ac:grpSpMkLst>
            <pc:docMk/>
            <pc:sldMk cId="3186861829" sldId="5058"/>
            <ac:grpSpMk id="3" creationId="{ABC831D3-060C-4D7F-AB1F-4B91D609530E}"/>
          </ac:grpSpMkLst>
        </pc:grpChg>
        <pc:picChg chg="add">
          <ac:chgData name="Martin Hinshelwood" userId="ea9573be-3654-4a29-8abd-43d300baa351" providerId="ADAL" clId="{956A9C1F-2F3A-4878-843E-0753D46FE4BB}" dt="2020-02-27T13:00:50.400" v="448"/>
          <ac:picMkLst>
            <pc:docMk/>
            <pc:sldMk cId="3186861829" sldId="5058"/>
            <ac:picMk id="2" creationId="{68A32060-E3D3-41E2-A4F5-3B08CADC95C8}"/>
          </ac:picMkLst>
        </pc:picChg>
        <pc:cxnChg chg="add">
          <ac:chgData name="Martin Hinshelwood" userId="ea9573be-3654-4a29-8abd-43d300baa351" providerId="ADAL" clId="{956A9C1F-2F3A-4878-843E-0753D46FE4BB}" dt="2020-02-27T13:00:50.400" v="448"/>
          <ac:cxnSpMkLst>
            <pc:docMk/>
            <pc:sldMk cId="3186861829" sldId="5058"/>
            <ac:cxnSpMk id="16" creationId="{7DE7A246-F91D-4935-8465-C9CD10B90213}"/>
          </ac:cxnSpMkLst>
        </pc:cxnChg>
      </pc:sldChg>
      <pc:sldChg chg="add del mod modShow">
        <pc:chgData name="Martin Hinshelwood" userId="ea9573be-3654-4a29-8abd-43d300baa351" providerId="ADAL" clId="{956A9C1F-2F3A-4878-843E-0753D46FE4BB}" dt="2020-02-28T17:15:29.054" v="1492" actId="2696"/>
        <pc:sldMkLst>
          <pc:docMk/>
          <pc:sldMk cId="4124006031" sldId="5058"/>
        </pc:sldMkLst>
      </pc:sldChg>
      <pc:sldChg chg="add">
        <pc:chgData name="Martin Hinshelwood" userId="ea9573be-3654-4a29-8abd-43d300baa351" providerId="ADAL" clId="{956A9C1F-2F3A-4878-843E-0753D46FE4BB}" dt="2020-02-27T13:02:45.643" v="452"/>
        <pc:sldMkLst>
          <pc:docMk/>
          <pc:sldMk cId="3412480782" sldId="5059"/>
        </pc:sldMkLst>
      </pc:sldChg>
      <pc:sldChg chg="add">
        <pc:chgData name="Martin Hinshelwood" userId="ea9573be-3654-4a29-8abd-43d300baa351" providerId="ADAL" clId="{956A9C1F-2F3A-4878-843E-0753D46FE4BB}" dt="2020-02-27T13:03:04.851" v="454"/>
        <pc:sldMkLst>
          <pc:docMk/>
          <pc:sldMk cId="19868499" sldId="5060"/>
        </pc:sldMkLst>
      </pc:sldChg>
      <pc:sldChg chg="add del">
        <pc:chgData name="Martin Hinshelwood" userId="ea9573be-3654-4a29-8abd-43d300baa351" providerId="ADAL" clId="{956A9C1F-2F3A-4878-843E-0753D46FE4BB}" dt="2020-02-28T16:34:27.666" v="897" actId="47"/>
        <pc:sldMkLst>
          <pc:docMk/>
          <pc:sldMk cId="3932840471" sldId="5061"/>
        </pc:sldMkLst>
      </pc:sldChg>
      <pc:sldChg chg="addSp delSp modSp add mod modAnim">
        <pc:chgData name="Martin Hinshelwood" userId="ea9573be-3654-4a29-8abd-43d300baa351" providerId="ADAL" clId="{956A9C1F-2F3A-4878-843E-0753D46FE4BB}" dt="2020-02-29T13:00:58.184" v="1532"/>
        <pc:sldMkLst>
          <pc:docMk/>
          <pc:sldMk cId="3416352144" sldId="5062"/>
        </pc:sldMkLst>
        <pc:spChg chg="mod">
          <ac:chgData name="Martin Hinshelwood" userId="ea9573be-3654-4a29-8abd-43d300baa351" providerId="ADAL" clId="{956A9C1F-2F3A-4878-843E-0753D46FE4BB}" dt="2020-02-28T15:52:48.047" v="544"/>
          <ac:spMkLst>
            <pc:docMk/>
            <pc:sldMk cId="3416352144" sldId="5062"/>
            <ac:spMk id="7" creationId="{2B951B1B-76A4-479C-8151-A563382E22C8}"/>
          </ac:spMkLst>
        </pc:spChg>
        <pc:spChg chg="add">
          <ac:chgData name="Martin Hinshelwood" userId="ea9573be-3654-4a29-8abd-43d300baa351" providerId="ADAL" clId="{956A9C1F-2F3A-4878-843E-0753D46FE4BB}" dt="2020-02-28T15:55:23.270" v="581"/>
          <ac:spMkLst>
            <pc:docMk/>
            <pc:sldMk cId="3416352144" sldId="5062"/>
            <ac:spMk id="10" creationId="{97C56BC5-4192-4088-9249-54A43B9D3A3D}"/>
          </ac:spMkLst>
        </pc:spChg>
        <pc:spChg chg="add del mod">
          <ac:chgData name="Martin Hinshelwood" userId="ea9573be-3654-4a29-8abd-43d300baa351" providerId="ADAL" clId="{956A9C1F-2F3A-4878-843E-0753D46FE4BB}" dt="2020-02-28T16:22:57.544" v="782" actId="21"/>
          <ac:spMkLst>
            <pc:docMk/>
            <pc:sldMk cId="3416352144" sldId="5062"/>
            <ac:spMk id="11" creationId="{B9506D8C-C345-4998-B049-FBF87B330499}"/>
          </ac:spMkLst>
        </pc:spChg>
        <pc:spChg chg="add">
          <ac:chgData name="Martin Hinshelwood" userId="ea9573be-3654-4a29-8abd-43d300baa351" providerId="ADAL" clId="{956A9C1F-2F3A-4878-843E-0753D46FE4BB}" dt="2020-02-28T16:22:58.588" v="783"/>
          <ac:spMkLst>
            <pc:docMk/>
            <pc:sldMk cId="3416352144" sldId="5062"/>
            <ac:spMk id="12" creationId="{74B06619-5FB6-493E-889F-7C25A842A479}"/>
          </ac:spMkLst>
        </pc:spChg>
      </pc:sldChg>
      <pc:sldChg chg="addSp delSp modSp add mod modAnim">
        <pc:chgData name="Martin Hinshelwood" userId="ea9573be-3654-4a29-8abd-43d300baa351" providerId="ADAL" clId="{956A9C1F-2F3A-4878-843E-0753D46FE4BB}" dt="2020-02-29T13:01:14.574" v="1535"/>
        <pc:sldMkLst>
          <pc:docMk/>
          <pc:sldMk cId="3980212444" sldId="5063"/>
        </pc:sldMkLst>
        <pc:spChg chg="mod">
          <ac:chgData name="Martin Hinshelwood" userId="ea9573be-3654-4a29-8abd-43d300baa351" providerId="ADAL" clId="{956A9C1F-2F3A-4878-843E-0753D46FE4BB}" dt="2020-02-28T15:53:10.981" v="549"/>
          <ac:spMkLst>
            <pc:docMk/>
            <pc:sldMk cId="3980212444" sldId="5063"/>
            <ac:spMk id="7" creationId="{2B951B1B-76A4-479C-8151-A563382E22C8}"/>
          </ac:spMkLst>
        </pc:spChg>
        <pc:spChg chg="add">
          <ac:chgData name="Martin Hinshelwood" userId="ea9573be-3654-4a29-8abd-43d300baa351" providerId="ADAL" clId="{956A9C1F-2F3A-4878-843E-0753D46FE4BB}" dt="2020-02-28T15:55:29.412" v="583"/>
          <ac:spMkLst>
            <pc:docMk/>
            <pc:sldMk cId="3980212444" sldId="5063"/>
            <ac:spMk id="10" creationId="{077C6AAC-14CC-4937-8652-96D89BB55D38}"/>
          </ac:spMkLst>
        </pc:spChg>
        <pc:spChg chg="add del">
          <ac:chgData name="Martin Hinshelwood" userId="ea9573be-3654-4a29-8abd-43d300baa351" providerId="ADAL" clId="{956A9C1F-2F3A-4878-843E-0753D46FE4BB}" dt="2020-02-28T16:23:03.155" v="784" actId="478"/>
          <ac:spMkLst>
            <pc:docMk/>
            <pc:sldMk cId="3980212444" sldId="5063"/>
            <ac:spMk id="11" creationId="{C6B648A4-B2E5-4427-A058-0BA46B639FEE}"/>
          </ac:spMkLst>
        </pc:spChg>
        <pc:spChg chg="add">
          <ac:chgData name="Martin Hinshelwood" userId="ea9573be-3654-4a29-8abd-43d300baa351" providerId="ADAL" clId="{956A9C1F-2F3A-4878-843E-0753D46FE4BB}" dt="2020-02-28T16:23:03.760" v="785"/>
          <ac:spMkLst>
            <pc:docMk/>
            <pc:sldMk cId="3980212444" sldId="5063"/>
            <ac:spMk id="12" creationId="{E4E59E19-65BC-43D3-80AF-682C0E0DD798}"/>
          </ac:spMkLst>
        </pc:spChg>
      </pc:sldChg>
      <pc:sldChg chg="addSp delSp modSp add del mod">
        <pc:chgData name="Martin Hinshelwood" userId="ea9573be-3654-4a29-8abd-43d300baa351" providerId="ADAL" clId="{956A9C1F-2F3A-4878-843E-0753D46FE4BB}" dt="2020-02-28T17:15:18.852" v="1491" actId="47"/>
        <pc:sldMkLst>
          <pc:docMk/>
          <pc:sldMk cId="2905593868" sldId="5064"/>
        </pc:sldMkLst>
        <pc:spChg chg="del">
          <ac:chgData name="Martin Hinshelwood" userId="ea9573be-3654-4a29-8abd-43d300baa351" providerId="ADAL" clId="{956A9C1F-2F3A-4878-843E-0753D46FE4BB}" dt="2020-02-28T16:13:13.965" v="681" actId="478"/>
          <ac:spMkLst>
            <pc:docMk/>
            <pc:sldMk cId="2905593868" sldId="5064"/>
            <ac:spMk id="2" creationId="{5E9EF5A4-FB04-4F14-93DB-0A426394B0F5}"/>
          </ac:spMkLst>
        </pc:spChg>
        <pc:spChg chg="del mod">
          <ac:chgData name="Martin Hinshelwood" userId="ea9573be-3654-4a29-8abd-43d300baa351" providerId="ADAL" clId="{956A9C1F-2F3A-4878-843E-0753D46FE4BB}" dt="2020-02-28T16:13:13.965" v="681" actId="478"/>
          <ac:spMkLst>
            <pc:docMk/>
            <pc:sldMk cId="2905593868" sldId="5064"/>
            <ac:spMk id="3" creationId="{370D1D65-BB4A-412F-9397-AD937AFEEEF2}"/>
          </ac:spMkLst>
        </pc:spChg>
        <pc:spChg chg="add del mod">
          <ac:chgData name="Martin Hinshelwood" userId="ea9573be-3654-4a29-8abd-43d300baa351" providerId="ADAL" clId="{956A9C1F-2F3A-4878-843E-0753D46FE4BB}" dt="2020-02-28T16:13:13.965" v="681" actId="478"/>
          <ac:spMkLst>
            <pc:docMk/>
            <pc:sldMk cId="2905593868" sldId="5064"/>
            <ac:spMk id="4" creationId="{DB2FA287-A926-4025-BEB7-7E1619E42952}"/>
          </ac:spMkLst>
        </pc:spChg>
        <pc:spChg chg="add del mod">
          <ac:chgData name="Martin Hinshelwood" userId="ea9573be-3654-4a29-8abd-43d300baa351" providerId="ADAL" clId="{956A9C1F-2F3A-4878-843E-0753D46FE4BB}" dt="2020-02-28T16:13:13.965" v="681" actId="478"/>
          <ac:spMkLst>
            <pc:docMk/>
            <pc:sldMk cId="2905593868" sldId="5064"/>
            <ac:spMk id="5" creationId="{232C79F2-239E-47F8-AEED-19BA37DA1468}"/>
          </ac:spMkLst>
        </pc:spChg>
        <pc:spChg chg="add del mod">
          <ac:chgData name="Martin Hinshelwood" userId="ea9573be-3654-4a29-8abd-43d300baa351" providerId="ADAL" clId="{956A9C1F-2F3A-4878-843E-0753D46FE4BB}" dt="2020-02-28T16:13:13.965" v="681" actId="478"/>
          <ac:spMkLst>
            <pc:docMk/>
            <pc:sldMk cId="2905593868" sldId="5064"/>
            <ac:spMk id="14" creationId="{2268B806-A5B9-46F0-BB30-E2129C0B9483}"/>
          </ac:spMkLst>
        </pc:spChg>
        <pc:spChg chg="add del mod">
          <ac:chgData name="Martin Hinshelwood" userId="ea9573be-3654-4a29-8abd-43d300baa351" providerId="ADAL" clId="{956A9C1F-2F3A-4878-843E-0753D46FE4BB}" dt="2020-02-28T16:13:13.965" v="681" actId="478"/>
          <ac:spMkLst>
            <pc:docMk/>
            <pc:sldMk cId="2905593868" sldId="5064"/>
            <ac:spMk id="15" creationId="{8EA99B91-0821-4963-A454-1FFEFFB1CC4A}"/>
          </ac:spMkLst>
        </pc:spChg>
        <pc:spChg chg="add mod">
          <ac:chgData name="Martin Hinshelwood" userId="ea9573be-3654-4a29-8abd-43d300baa351" providerId="ADAL" clId="{956A9C1F-2F3A-4878-843E-0753D46FE4BB}" dt="2020-02-28T16:13:25.016" v="719" actId="20577"/>
          <ac:spMkLst>
            <pc:docMk/>
            <pc:sldMk cId="2905593868" sldId="5064"/>
            <ac:spMk id="18" creationId="{0AB2E727-DF1F-4437-AE2D-29CEE8EC03D8}"/>
          </ac:spMkLst>
        </pc:spChg>
        <pc:graphicFrameChg chg="add del mod modGraphic">
          <ac:chgData name="Martin Hinshelwood" userId="ea9573be-3654-4a29-8abd-43d300baa351" providerId="ADAL" clId="{956A9C1F-2F3A-4878-843E-0753D46FE4BB}" dt="2020-02-28T16:13:13.965" v="681" actId="478"/>
          <ac:graphicFrameMkLst>
            <pc:docMk/>
            <pc:sldMk cId="2905593868" sldId="5064"/>
            <ac:graphicFrameMk id="16" creationId="{51FF2255-F8FA-44EE-B6D2-115613947B53}"/>
          </ac:graphicFrameMkLst>
        </pc:graphicFrameChg>
        <pc:picChg chg="add del mod">
          <ac:chgData name="Martin Hinshelwood" userId="ea9573be-3654-4a29-8abd-43d300baa351" providerId="ADAL" clId="{956A9C1F-2F3A-4878-843E-0753D46FE4BB}" dt="2020-02-28T16:13:13.965" v="681" actId="478"/>
          <ac:picMkLst>
            <pc:docMk/>
            <pc:sldMk cId="2905593868" sldId="5064"/>
            <ac:picMk id="6" creationId="{5590EF00-B560-421A-8360-0D39BEFD8D78}"/>
          </ac:picMkLst>
        </pc:picChg>
        <pc:picChg chg="add del mod">
          <ac:chgData name="Martin Hinshelwood" userId="ea9573be-3654-4a29-8abd-43d300baa351" providerId="ADAL" clId="{956A9C1F-2F3A-4878-843E-0753D46FE4BB}" dt="2020-02-28T16:13:13.965" v="681" actId="478"/>
          <ac:picMkLst>
            <pc:docMk/>
            <pc:sldMk cId="2905593868" sldId="5064"/>
            <ac:picMk id="7" creationId="{403BEBF9-6E15-4525-8065-3A69F6E534B7}"/>
          </ac:picMkLst>
        </pc:picChg>
        <pc:picChg chg="add del mod">
          <ac:chgData name="Martin Hinshelwood" userId="ea9573be-3654-4a29-8abd-43d300baa351" providerId="ADAL" clId="{956A9C1F-2F3A-4878-843E-0753D46FE4BB}" dt="2020-02-28T16:13:13.965" v="681" actId="478"/>
          <ac:picMkLst>
            <pc:docMk/>
            <pc:sldMk cId="2905593868" sldId="5064"/>
            <ac:picMk id="8" creationId="{767A4242-950E-4D3E-BEF9-E7A181423B42}"/>
          </ac:picMkLst>
        </pc:picChg>
        <pc:picChg chg="add del mod">
          <ac:chgData name="Martin Hinshelwood" userId="ea9573be-3654-4a29-8abd-43d300baa351" providerId="ADAL" clId="{956A9C1F-2F3A-4878-843E-0753D46FE4BB}" dt="2020-02-28T16:13:13.965" v="681" actId="478"/>
          <ac:picMkLst>
            <pc:docMk/>
            <pc:sldMk cId="2905593868" sldId="5064"/>
            <ac:picMk id="9" creationId="{69E969F9-6B40-4F7E-A915-3C3F05A45699}"/>
          </ac:picMkLst>
        </pc:picChg>
        <pc:picChg chg="add del mod">
          <ac:chgData name="Martin Hinshelwood" userId="ea9573be-3654-4a29-8abd-43d300baa351" providerId="ADAL" clId="{956A9C1F-2F3A-4878-843E-0753D46FE4BB}" dt="2020-02-28T16:13:13.965" v="681" actId="478"/>
          <ac:picMkLst>
            <pc:docMk/>
            <pc:sldMk cId="2905593868" sldId="5064"/>
            <ac:picMk id="10" creationId="{429C389D-459E-4F49-BEF1-FDC8101EBA69}"/>
          </ac:picMkLst>
        </pc:picChg>
        <pc:picChg chg="add del mod">
          <ac:chgData name="Martin Hinshelwood" userId="ea9573be-3654-4a29-8abd-43d300baa351" providerId="ADAL" clId="{956A9C1F-2F3A-4878-843E-0753D46FE4BB}" dt="2020-02-28T16:13:13.965" v="681" actId="478"/>
          <ac:picMkLst>
            <pc:docMk/>
            <pc:sldMk cId="2905593868" sldId="5064"/>
            <ac:picMk id="11" creationId="{6283772B-B48C-4778-B77D-CE6E0A8D1870}"/>
          </ac:picMkLst>
        </pc:picChg>
        <pc:picChg chg="add del mod">
          <ac:chgData name="Martin Hinshelwood" userId="ea9573be-3654-4a29-8abd-43d300baa351" providerId="ADAL" clId="{956A9C1F-2F3A-4878-843E-0753D46FE4BB}" dt="2020-02-28T16:13:13.965" v="681" actId="478"/>
          <ac:picMkLst>
            <pc:docMk/>
            <pc:sldMk cId="2905593868" sldId="5064"/>
            <ac:picMk id="12" creationId="{20D8455E-8E74-46A4-ACD9-9F7EDA132E6B}"/>
          </ac:picMkLst>
        </pc:picChg>
        <pc:picChg chg="add del mod">
          <ac:chgData name="Martin Hinshelwood" userId="ea9573be-3654-4a29-8abd-43d300baa351" providerId="ADAL" clId="{956A9C1F-2F3A-4878-843E-0753D46FE4BB}" dt="2020-02-28T16:13:13.965" v="681" actId="478"/>
          <ac:picMkLst>
            <pc:docMk/>
            <pc:sldMk cId="2905593868" sldId="5064"/>
            <ac:picMk id="13" creationId="{7004C7FD-AAB8-48F5-AD8D-0D37A4C45DC9}"/>
          </ac:picMkLst>
        </pc:picChg>
      </pc:sldChg>
      <pc:sldChg chg="add ord">
        <pc:chgData name="Martin Hinshelwood" userId="ea9573be-3654-4a29-8abd-43d300baa351" providerId="ADAL" clId="{956A9C1F-2F3A-4878-843E-0753D46FE4BB}" dt="2020-02-28T16:12:52.675" v="678"/>
        <pc:sldMkLst>
          <pc:docMk/>
          <pc:sldMk cId="2202562675" sldId="5065"/>
        </pc:sldMkLst>
      </pc:sldChg>
      <pc:sldChg chg="addSp modSp add mod modClrScheme chgLayout">
        <pc:chgData name="Martin Hinshelwood" userId="ea9573be-3654-4a29-8abd-43d300baa351" providerId="ADAL" clId="{956A9C1F-2F3A-4878-843E-0753D46FE4BB}" dt="2020-02-28T16:33:54.992" v="894" actId="1076"/>
        <pc:sldMkLst>
          <pc:docMk/>
          <pc:sldMk cId="122951686" sldId="5066"/>
        </pc:sldMkLst>
        <pc:spChg chg="add mod">
          <ac:chgData name="Martin Hinshelwood" userId="ea9573be-3654-4a29-8abd-43d300baa351" providerId="ADAL" clId="{956A9C1F-2F3A-4878-843E-0753D46FE4BB}" dt="2020-02-28T16:29:35.490" v="874" actId="20577"/>
          <ac:spMkLst>
            <pc:docMk/>
            <pc:sldMk cId="122951686" sldId="5066"/>
            <ac:spMk id="2" creationId="{7D1D904A-45C9-4D98-B5BF-60B2E39EEDD5}"/>
          </ac:spMkLst>
        </pc:spChg>
        <pc:picChg chg="add mod">
          <ac:chgData name="Martin Hinshelwood" userId="ea9573be-3654-4a29-8abd-43d300baa351" providerId="ADAL" clId="{956A9C1F-2F3A-4878-843E-0753D46FE4BB}" dt="2020-02-28T16:32:24.006" v="882" actId="1076"/>
          <ac:picMkLst>
            <pc:docMk/>
            <pc:sldMk cId="122951686" sldId="5066"/>
            <ac:picMk id="1026" creationId="{409CE9CF-DEA2-4147-BA98-C295D20630C6}"/>
          </ac:picMkLst>
        </pc:picChg>
        <pc:picChg chg="add mod">
          <ac:chgData name="Martin Hinshelwood" userId="ea9573be-3654-4a29-8abd-43d300baa351" providerId="ADAL" clId="{956A9C1F-2F3A-4878-843E-0753D46FE4BB}" dt="2020-02-28T16:33:52.249" v="893" actId="1076"/>
          <ac:picMkLst>
            <pc:docMk/>
            <pc:sldMk cId="122951686" sldId="5066"/>
            <ac:picMk id="1028" creationId="{E754D5F9-E4A3-462C-9F32-A9037573F785}"/>
          </ac:picMkLst>
        </pc:picChg>
        <pc:picChg chg="add mod">
          <ac:chgData name="Martin Hinshelwood" userId="ea9573be-3654-4a29-8abd-43d300baa351" providerId="ADAL" clId="{956A9C1F-2F3A-4878-843E-0753D46FE4BB}" dt="2020-02-28T16:33:54.992" v="894" actId="1076"/>
          <ac:picMkLst>
            <pc:docMk/>
            <pc:sldMk cId="122951686" sldId="5066"/>
            <ac:picMk id="1030" creationId="{32D1C36E-959B-41BD-8C23-258D0CF502A6}"/>
          </ac:picMkLst>
        </pc:picChg>
      </pc:sldChg>
      <pc:sldChg chg="addSp delSp modSp add mod ord">
        <pc:chgData name="Martin Hinshelwood" userId="ea9573be-3654-4a29-8abd-43d300baa351" providerId="ADAL" clId="{956A9C1F-2F3A-4878-843E-0753D46FE4BB}" dt="2020-02-28T16:49:09.500" v="1011" actId="404"/>
        <pc:sldMkLst>
          <pc:docMk/>
          <pc:sldMk cId="3081410682" sldId="5067"/>
        </pc:sldMkLst>
        <pc:spChg chg="add mod">
          <ac:chgData name="Martin Hinshelwood" userId="ea9573be-3654-4a29-8abd-43d300baa351" providerId="ADAL" clId="{956A9C1F-2F3A-4878-843E-0753D46FE4BB}" dt="2020-02-28T16:49:09.500" v="1011" actId="404"/>
          <ac:spMkLst>
            <pc:docMk/>
            <pc:sldMk cId="3081410682" sldId="5067"/>
            <ac:spMk id="3" creationId="{C2EA1EE5-A286-4F14-98C7-6ABE0CBD2A74}"/>
          </ac:spMkLst>
        </pc:spChg>
        <pc:spChg chg="mod">
          <ac:chgData name="Martin Hinshelwood" userId="ea9573be-3654-4a29-8abd-43d300baa351" providerId="ADAL" clId="{956A9C1F-2F3A-4878-843E-0753D46FE4BB}" dt="2020-02-28T16:44:27.089" v="970" actId="1076"/>
          <ac:spMkLst>
            <pc:docMk/>
            <pc:sldMk cId="3081410682" sldId="5067"/>
            <ac:spMk id="4" creationId="{4AB25D36-2B34-40B7-BE39-1379329322AA}"/>
          </ac:spMkLst>
        </pc:spChg>
        <pc:picChg chg="add del">
          <ac:chgData name="Martin Hinshelwood" userId="ea9573be-3654-4a29-8abd-43d300baa351" providerId="ADAL" clId="{956A9C1F-2F3A-4878-843E-0753D46FE4BB}" dt="2020-02-28T16:48:59.948" v="1003"/>
          <ac:picMkLst>
            <pc:docMk/>
            <pc:sldMk cId="3081410682" sldId="5067"/>
            <ac:picMk id="5" creationId="{5E4E8F37-99B2-4B41-8420-D9F8450AB559}"/>
          </ac:picMkLst>
        </pc:picChg>
      </pc:sldChg>
      <pc:sldChg chg="addSp delSp modSp add mod modClrScheme chgLayout">
        <pc:chgData name="Martin Hinshelwood" userId="ea9573be-3654-4a29-8abd-43d300baa351" providerId="ADAL" clId="{956A9C1F-2F3A-4878-843E-0753D46FE4BB}" dt="2020-02-28T16:54:37.431" v="1035"/>
        <pc:sldMkLst>
          <pc:docMk/>
          <pc:sldMk cId="2597968769" sldId="5068"/>
        </pc:sldMkLst>
        <pc:spChg chg="del">
          <ac:chgData name="Martin Hinshelwood" userId="ea9573be-3654-4a29-8abd-43d300baa351" providerId="ADAL" clId="{956A9C1F-2F3A-4878-843E-0753D46FE4BB}" dt="2020-02-28T16:54:37.364" v="1034" actId="700"/>
          <ac:spMkLst>
            <pc:docMk/>
            <pc:sldMk cId="2597968769" sldId="5068"/>
            <ac:spMk id="2" creationId="{8BC7A062-060C-4904-A267-49A4D9D4A61A}"/>
          </ac:spMkLst>
        </pc:spChg>
        <pc:spChg chg="del">
          <ac:chgData name="Martin Hinshelwood" userId="ea9573be-3654-4a29-8abd-43d300baa351" providerId="ADAL" clId="{956A9C1F-2F3A-4878-843E-0753D46FE4BB}" dt="2020-02-28T16:54:37.364" v="1034" actId="700"/>
          <ac:spMkLst>
            <pc:docMk/>
            <pc:sldMk cId="2597968769" sldId="5068"/>
            <ac:spMk id="3" creationId="{93A5DFB9-D345-4756-996F-402382F0E62F}"/>
          </ac:spMkLst>
        </pc:spChg>
        <pc:spChg chg="del">
          <ac:chgData name="Martin Hinshelwood" userId="ea9573be-3654-4a29-8abd-43d300baa351" providerId="ADAL" clId="{956A9C1F-2F3A-4878-843E-0753D46FE4BB}" dt="2020-02-28T16:54:37.364" v="1034" actId="700"/>
          <ac:spMkLst>
            <pc:docMk/>
            <pc:sldMk cId="2597968769" sldId="5068"/>
            <ac:spMk id="4" creationId="{368AAD80-B875-4FAC-B026-AF062669FF98}"/>
          </ac:spMkLst>
        </pc:spChg>
        <pc:spChg chg="del mod">
          <ac:chgData name="Martin Hinshelwood" userId="ea9573be-3654-4a29-8abd-43d300baa351" providerId="ADAL" clId="{956A9C1F-2F3A-4878-843E-0753D46FE4BB}" dt="2020-02-28T16:54:37.364" v="1034" actId="700"/>
          <ac:spMkLst>
            <pc:docMk/>
            <pc:sldMk cId="2597968769" sldId="5068"/>
            <ac:spMk id="5" creationId="{7B4601E6-9A19-4FBA-B12E-1AA5AC25E25C}"/>
          </ac:spMkLst>
        </pc:spChg>
        <pc:spChg chg="del mod">
          <ac:chgData name="Martin Hinshelwood" userId="ea9573be-3654-4a29-8abd-43d300baa351" providerId="ADAL" clId="{956A9C1F-2F3A-4878-843E-0753D46FE4BB}" dt="2020-02-28T16:54:37.364" v="1034" actId="700"/>
          <ac:spMkLst>
            <pc:docMk/>
            <pc:sldMk cId="2597968769" sldId="5068"/>
            <ac:spMk id="6" creationId="{E5EF5F24-454C-4242-BE9C-0287ABADBB25}"/>
          </ac:spMkLst>
        </pc:spChg>
        <pc:picChg chg="add">
          <ac:chgData name="Martin Hinshelwood" userId="ea9573be-3654-4a29-8abd-43d300baa351" providerId="ADAL" clId="{956A9C1F-2F3A-4878-843E-0753D46FE4BB}" dt="2020-02-28T16:54:37.431" v="1035"/>
          <ac:picMkLst>
            <pc:docMk/>
            <pc:sldMk cId="2597968769" sldId="5068"/>
            <ac:picMk id="7" creationId="{93257992-7035-488F-8E8C-8B7D4800B603}"/>
          </ac:picMkLst>
        </pc:picChg>
      </pc:sldChg>
      <pc:sldChg chg="addSp delSp modSp add mod modClrScheme chgLayout">
        <pc:chgData name="Martin Hinshelwood" userId="ea9573be-3654-4a29-8abd-43d300baa351" providerId="ADAL" clId="{956A9C1F-2F3A-4878-843E-0753D46FE4BB}" dt="2020-02-28T17:03:46.454" v="1467" actId="20577"/>
        <pc:sldMkLst>
          <pc:docMk/>
          <pc:sldMk cId="229284192" sldId="5069"/>
        </pc:sldMkLst>
        <pc:spChg chg="del mod ord">
          <ac:chgData name="Martin Hinshelwood" userId="ea9573be-3654-4a29-8abd-43d300baa351" providerId="ADAL" clId="{956A9C1F-2F3A-4878-843E-0753D46FE4BB}" dt="2020-02-28T16:55:56.508" v="1048" actId="700"/>
          <ac:spMkLst>
            <pc:docMk/>
            <pc:sldMk cId="229284192" sldId="5069"/>
            <ac:spMk id="2" creationId="{DC6551E6-01CE-4ED1-8AB8-5BE29C78BDDD}"/>
          </ac:spMkLst>
        </pc:spChg>
        <pc:spChg chg="del mod ord">
          <ac:chgData name="Martin Hinshelwood" userId="ea9573be-3654-4a29-8abd-43d300baa351" providerId="ADAL" clId="{956A9C1F-2F3A-4878-843E-0753D46FE4BB}" dt="2020-02-28T16:55:56.508" v="1048" actId="700"/>
          <ac:spMkLst>
            <pc:docMk/>
            <pc:sldMk cId="229284192" sldId="5069"/>
            <ac:spMk id="3" creationId="{80BA2D94-AC51-4AC9-A9EC-7F8F2C118640}"/>
          </ac:spMkLst>
        </pc:spChg>
        <pc:spChg chg="add mod ord">
          <ac:chgData name="Martin Hinshelwood" userId="ea9573be-3654-4a29-8abd-43d300baa351" providerId="ADAL" clId="{956A9C1F-2F3A-4878-843E-0753D46FE4BB}" dt="2020-02-28T16:58:33.673" v="1418" actId="14100"/>
          <ac:spMkLst>
            <pc:docMk/>
            <pc:sldMk cId="229284192" sldId="5069"/>
            <ac:spMk id="4" creationId="{E1C4E7F2-C764-4ECB-A34F-A9DC199099BD}"/>
          </ac:spMkLst>
        </pc:spChg>
        <pc:spChg chg="add mod ord">
          <ac:chgData name="Martin Hinshelwood" userId="ea9573be-3654-4a29-8abd-43d300baa351" providerId="ADAL" clId="{956A9C1F-2F3A-4878-843E-0753D46FE4BB}" dt="2020-02-28T17:03:46.454" v="1467" actId="20577"/>
          <ac:spMkLst>
            <pc:docMk/>
            <pc:sldMk cId="229284192" sldId="5069"/>
            <ac:spMk id="5" creationId="{7D00F438-B8A6-4C95-817A-B1FF209482D6}"/>
          </ac:spMkLst>
        </pc:spChg>
        <pc:spChg chg="add mod ord">
          <ac:chgData name="Martin Hinshelwood" userId="ea9573be-3654-4a29-8abd-43d300baa351" providerId="ADAL" clId="{956A9C1F-2F3A-4878-843E-0753D46FE4BB}" dt="2020-02-28T16:56:06.440" v="1061" actId="20577"/>
          <ac:spMkLst>
            <pc:docMk/>
            <pc:sldMk cId="229284192" sldId="5069"/>
            <ac:spMk id="6" creationId="{F3DFB4EA-DC2E-4199-8723-CE8597953794}"/>
          </ac:spMkLst>
        </pc:spChg>
        <pc:picChg chg="add">
          <ac:chgData name="Martin Hinshelwood" userId="ea9573be-3654-4a29-8abd-43d300baa351" providerId="ADAL" clId="{956A9C1F-2F3A-4878-843E-0753D46FE4BB}" dt="2020-02-28T16:59:28.581" v="1419"/>
          <ac:picMkLst>
            <pc:docMk/>
            <pc:sldMk cId="229284192" sldId="5069"/>
            <ac:picMk id="6146" creationId="{2EBE596C-B517-4B10-A30C-95F5B4F11940}"/>
          </ac:picMkLst>
        </pc:picChg>
        <pc:picChg chg="add del">
          <ac:chgData name="Martin Hinshelwood" userId="ea9573be-3654-4a29-8abd-43d300baa351" providerId="ADAL" clId="{956A9C1F-2F3A-4878-843E-0753D46FE4BB}" dt="2020-02-28T16:59:33.395" v="1421" actId="478"/>
          <ac:picMkLst>
            <pc:docMk/>
            <pc:sldMk cId="229284192" sldId="5069"/>
            <ac:picMk id="6148" creationId="{8C698DFC-6667-43BC-A0EA-17A86D5DFB40}"/>
          </ac:picMkLst>
        </pc:picChg>
        <pc:picChg chg="add del">
          <ac:chgData name="Martin Hinshelwood" userId="ea9573be-3654-4a29-8abd-43d300baa351" providerId="ADAL" clId="{956A9C1F-2F3A-4878-843E-0753D46FE4BB}" dt="2020-02-28T16:59:42.945" v="1423"/>
          <ac:picMkLst>
            <pc:docMk/>
            <pc:sldMk cId="229284192" sldId="5069"/>
            <ac:picMk id="6150" creationId="{CABE964B-80EB-4920-B75A-66021E8C8C27}"/>
          </ac:picMkLst>
        </pc:picChg>
      </pc:sldChg>
      <pc:sldChg chg="add del">
        <pc:chgData name="Martin Hinshelwood" userId="ea9573be-3654-4a29-8abd-43d300baa351" providerId="ADAL" clId="{956A9C1F-2F3A-4878-843E-0753D46FE4BB}" dt="2020-02-29T13:03:16.615" v="1542"/>
        <pc:sldMkLst>
          <pc:docMk/>
          <pc:sldMk cId="158896485" sldId="5070"/>
        </pc:sldMkLst>
      </pc:sldChg>
      <pc:sldChg chg="addSp delSp modSp add mod setBg delAnim modAnim">
        <pc:chgData name="Martin Hinshelwood" userId="ea9573be-3654-4a29-8abd-43d300baa351" providerId="ADAL" clId="{956A9C1F-2F3A-4878-843E-0753D46FE4BB}" dt="2020-03-18T12:19:46.661" v="2001" actId="14100"/>
        <pc:sldMkLst>
          <pc:docMk/>
          <pc:sldMk cId="2894356846" sldId="5070"/>
        </pc:sldMkLst>
        <pc:spChg chg="add mod">
          <ac:chgData name="Martin Hinshelwood" userId="ea9573be-3654-4a29-8abd-43d300baa351" providerId="ADAL" clId="{956A9C1F-2F3A-4878-843E-0753D46FE4BB}" dt="2020-03-18T12:19:46.661" v="2001" actId="14100"/>
          <ac:spMkLst>
            <pc:docMk/>
            <pc:sldMk cId="2894356846" sldId="5070"/>
            <ac:spMk id="5" creationId="{514238F0-0FFC-4C60-A09C-1D8FFEA5D109}"/>
          </ac:spMkLst>
        </pc:spChg>
        <pc:spChg chg="mod">
          <ac:chgData name="Martin Hinshelwood" userId="ea9573be-3654-4a29-8abd-43d300baa351" providerId="ADAL" clId="{956A9C1F-2F3A-4878-843E-0753D46FE4BB}" dt="2020-03-18T12:04:00.276" v="1896" actId="20577"/>
          <ac:spMkLst>
            <pc:docMk/>
            <pc:sldMk cId="2894356846" sldId="5070"/>
            <ac:spMk id="6" creationId="{7B4742A5-CD29-4D44-B37F-0459B665DDAD}"/>
          </ac:spMkLst>
        </pc:spChg>
        <pc:picChg chg="add del mod">
          <ac:chgData name="Martin Hinshelwood" userId="ea9573be-3654-4a29-8abd-43d300baa351" providerId="ADAL" clId="{956A9C1F-2F3A-4878-843E-0753D46FE4BB}" dt="2020-03-18T12:11:29.727" v="1901" actId="478"/>
          <ac:picMkLst>
            <pc:docMk/>
            <pc:sldMk cId="2894356846" sldId="5070"/>
            <ac:picMk id="2" creationId="{4C62BBBE-C8EB-40B7-A174-189B7085B94E}"/>
          </ac:picMkLst>
        </pc:picChg>
        <pc:picChg chg="add del mod">
          <ac:chgData name="Martin Hinshelwood" userId="ea9573be-3654-4a29-8abd-43d300baa351" providerId="ADAL" clId="{956A9C1F-2F3A-4878-843E-0753D46FE4BB}" dt="2020-03-18T12:14:28.896" v="1912" actId="478"/>
          <ac:picMkLst>
            <pc:docMk/>
            <pc:sldMk cId="2894356846" sldId="5070"/>
            <ac:picMk id="3" creationId="{4DFD736D-4E94-4BEB-A9E1-106CC9F835AE}"/>
          </ac:picMkLst>
        </pc:picChg>
        <pc:picChg chg="add mod">
          <ac:chgData name="Martin Hinshelwood" userId="ea9573be-3654-4a29-8abd-43d300baa351" providerId="ADAL" clId="{956A9C1F-2F3A-4878-843E-0753D46FE4BB}" dt="2020-03-18T12:16:27.756" v="1928" actId="1076"/>
          <ac:picMkLst>
            <pc:docMk/>
            <pc:sldMk cId="2894356846" sldId="5070"/>
            <ac:picMk id="4" creationId="{E30FA709-2309-402C-A296-90F053C27436}"/>
          </ac:picMkLst>
        </pc:picChg>
      </pc:sldChg>
      <pc:sldMasterChg chg="delSldLayout modSldLayout">
        <pc:chgData name="Martin Hinshelwood" userId="ea9573be-3654-4a29-8abd-43d300baa351" providerId="ADAL" clId="{956A9C1F-2F3A-4878-843E-0753D46FE4BB}" dt="2020-03-18T12:03:24.520" v="1791" actId="47"/>
        <pc:sldMasterMkLst>
          <pc:docMk/>
          <pc:sldMasterMk cId="304429503" sldId="2147484558"/>
        </pc:sldMasterMkLst>
        <pc:sldLayoutChg chg="addSp delSp modSp mod delAnim modAnim">
          <pc:chgData name="Martin Hinshelwood" userId="ea9573be-3654-4a29-8abd-43d300baa351" providerId="ADAL" clId="{956A9C1F-2F3A-4878-843E-0753D46FE4BB}" dt="2020-03-18T11:55:31.891" v="1701"/>
          <pc:sldLayoutMkLst>
            <pc:docMk/>
            <pc:sldMasterMk cId="304429503" sldId="2147484558"/>
            <pc:sldLayoutMk cId="1964454970" sldId="2147484559"/>
          </pc:sldLayoutMkLst>
          <pc:spChg chg="add del">
            <ac:chgData name="Martin Hinshelwood" userId="ea9573be-3654-4a29-8abd-43d300baa351" providerId="ADAL" clId="{956A9C1F-2F3A-4878-843E-0753D46FE4BB}" dt="2020-03-18T11:38:49.308" v="1572" actId="11529"/>
            <ac:spMkLst>
              <pc:docMk/>
              <pc:sldMasterMk cId="304429503" sldId="2147484558"/>
              <pc:sldLayoutMk cId="1964454970" sldId="2147484559"/>
              <ac:spMk id="3" creationId="{BBFBE2D5-F9E2-492D-AB49-B06A7D768F77}"/>
            </ac:spMkLst>
          </pc:spChg>
          <pc:spChg chg="add mod">
            <ac:chgData name="Martin Hinshelwood" userId="ea9573be-3654-4a29-8abd-43d300baa351" providerId="ADAL" clId="{956A9C1F-2F3A-4878-843E-0753D46FE4BB}" dt="2020-03-18T11:39:26.565" v="1623" actId="14100"/>
            <ac:spMkLst>
              <pc:docMk/>
              <pc:sldMasterMk cId="304429503" sldId="2147484558"/>
              <pc:sldLayoutMk cId="1964454970" sldId="2147484559"/>
              <ac:spMk id="4" creationId="{C09123D4-E455-49CC-87F6-EF775A24B332}"/>
            </ac:spMkLst>
          </pc:spChg>
          <pc:spChg chg="del">
            <ac:chgData name="Martin Hinshelwood" userId="ea9573be-3654-4a29-8abd-43d300baa351" providerId="ADAL" clId="{956A9C1F-2F3A-4878-843E-0753D46FE4BB}" dt="2020-03-18T11:36:22.872" v="1562" actId="478"/>
            <ac:spMkLst>
              <pc:docMk/>
              <pc:sldMasterMk cId="304429503" sldId="2147484558"/>
              <pc:sldLayoutMk cId="1964454970" sldId="2147484559"/>
              <ac:spMk id="14" creationId="{00000000-0000-0000-0000-000000000000}"/>
            </ac:spMkLst>
          </pc:spChg>
          <pc:spChg chg="del mod ord">
            <ac:chgData name="Martin Hinshelwood" userId="ea9573be-3654-4a29-8abd-43d300baa351" providerId="ADAL" clId="{956A9C1F-2F3A-4878-843E-0753D46FE4BB}" dt="2020-03-18T11:38:30.260" v="1571" actId="478"/>
            <ac:spMkLst>
              <pc:docMk/>
              <pc:sldMasterMk cId="304429503" sldId="2147484558"/>
              <pc:sldLayoutMk cId="1964454970" sldId="2147484559"/>
              <ac:spMk id="24" creationId="{7461306A-C257-42D6-9392-666EA4195BFC}"/>
            </ac:spMkLst>
          </pc:spChg>
          <pc:picChg chg="add del mod">
            <ac:chgData name="Martin Hinshelwood" userId="ea9573be-3654-4a29-8abd-43d300baa351" providerId="ADAL" clId="{956A9C1F-2F3A-4878-843E-0753D46FE4BB}" dt="2020-03-18T11:54:19.794" v="1695" actId="478"/>
            <ac:picMkLst>
              <pc:docMk/>
              <pc:sldMasterMk cId="304429503" sldId="2147484558"/>
              <pc:sldLayoutMk cId="1964454970" sldId="2147484559"/>
              <ac:picMk id="2" creationId="{75A121BA-B19E-470B-9151-DD3CC73A3AA6}"/>
            </ac:picMkLst>
          </pc:picChg>
          <pc:picChg chg="add mod ord">
            <ac:chgData name="Martin Hinshelwood" userId="ea9573be-3654-4a29-8abd-43d300baa351" providerId="ADAL" clId="{956A9C1F-2F3A-4878-843E-0753D46FE4BB}" dt="2020-03-18T11:54:44.087" v="1699" actId="167"/>
            <ac:picMkLst>
              <pc:docMk/>
              <pc:sldMasterMk cId="304429503" sldId="2147484558"/>
              <pc:sldLayoutMk cId="1964454970" sldId="2147484559"/>
              <ac:picMk id="5" creationId="{4C543C66-1C71-4806-A81C-1300E58E098F}"/>
            </ac:picMkLst>
          </pc:picChg>
          <pc:picChg chg="del">
            <ac:chgData name="Martin Hinshelwood" userId="ea9573be-3654-4a29-8abd-43d300baa351" providerId="ADAL" clId="{956A9C1F-2F3A-4878-843E-0753D46FE4BB}" dt="2020-03-17T10:33:39.345" v="1553" actId="478"/>
            <ac:picMkLst>
              <pc:docMk/>
              <pc:sldMasterMk cId="304429503" sldId="2147484558"/>
              <pc:sldLayoutMk cId="1964454970" sldId="2147484559"/>
              <ac:picMk id="5" creationId="{F147D6AD-249E-4327-862B-01196769E02D}"/>
            </ac:picMkLst>
          </pc:picChg>
        </pc:sldLayoutChg>
        <pc:sldLayoutChg chg="addSp delSp modSp del mod">
          <pc:chgData name="Martin Hinshelwood" userId="ea9573be-3654-4a29-8abd-43d300baa351" providerId="ADAL" clId="{956A9C1F-2F3A-4878-843E-0753D46FE4BB}" dt="2020-03-18T12:03:24.520" v="1791" actId="47"/>
          <pc:sldLayoutMkLst>
            <pc:docMk/>
            <pc:sldMasterMk cId="304429503" sldId="2147484558"/>
            <pc:sldLayoutMk cId="491440937" sldId="2147484777"/>
          </pc:sldLayoutMkLst>
          <pc:spChg chg="mod">
            <ac:chgData name="Martin Hinshelwood" userId="ea9573be-3654-4a29-8abd-43d300baa351" providerId="ADAL" clId="{956A9C1F-2F3A-4878-843E-0753D46FE4BB}" dt="2020-02-28T17:24:28.496" v="1515" actId="14100"/>
            <ac:spMkLst>
              <pc:docMk/>
              <pc:sldMasterMk cId="304429503" sldId="2147484558"/>
              <pc:sldLayoutMk cId="491440937" sldId="2147484777"/>
              <ac:spMk id="6" creationId="{D440A1EA-D38E-49BA-AAF6-EEDD64ABAE42}"/>
            </ac:spMkLst>
          </pc:spChg>
          <pc:spChg chg="mod">
            <ac:chgData name="Martin Hinshelwood" userId="ea9573be-3654-4a29-8abd-43d300baa351" providerId="ADAL" clId="{956A9C1F-2F3A-4878-843E-0753D46FE4BB}" dt="2020-02-28T17:24:33.276" v="1516" actId="14100"/>
            <ac:spMkLst>
              <pc:docMk/>
              <pc:sldMasterMk cId="304429503" sldId="2147484558"/>
              <pc:sldLayoutMk cId="491440937" sldId="2147484777"/>
              <ac:spMk id="10" creationId="{7C4DBF0E-2343-4FB0-BC21-A039DC77015E}"/>
            </ac:spMkLst>
          </pc:spChg>
          <pc:spChg chg="mod">
            <ac:chgData name="Martin Hinshelwood" userId="ea9573be-3654-4a29-8abd-43d300baa351" providerId="ADAL" clId="{956A9C1F-2F3A-4878-843E-0753D46FE4BB}" dt="2020-02-28T17:24:23.627" v="1514" actId="14100"/>
            <ac:spMkLst>
              <pc:docMk/>
              <pc:sldMasterMk cId="304429503" sldId="2147484558"/>
              <pc:sldLayoutMk cId="491440937" sldId="2147484777"/>
              <ac:spMk id="24" creationId="{7461306A-C257-42D6-9392-666EA4195BFC}"/>
            </ac:spMkLst>
          </pc:spChg>
          <pc:picChg chg="del mod">
            <ac:chgData name="Martin Hinshelwood" userId="ea9573be-3654-4a29-8abd-43d300baa351" providerId="ADAL" clId="{956A9C1F-2F3A-4878-843E-0753D46FE4BB}" dt="2020-02-28T17:23:51.352" v="1511" actId="478"/>
            <ac:picMkLst>
              <pc:docMk/>
              <pc:sldMasterMk cId="304429503" sldId="2147484558"/>
              <pc:sldLayoutMk cId="491440937" sldId="2147484777"/>
              <ac:picMk id="5" creationId="{F147D6AD-249E-4327-862B-01196769E02D}"/>
            </ac:picMkLst>
          </pc:picChg>
          <pc:picChg chg="add del mod ord">
            <ac:chgData name="Martin Hinshelwood" userId="ea9573be-3654-4a29-8abd-43d300baa351" providerId="ADAL" clId="{956A9C1F-2F3A-4878-843E-0753D46FE4BB}" dt="2020-03-18T11:34:53.508" v="1559" actId="478"/>
            <ac:picMkLst>
              <pc:docMk/>
              <pc:sldMasterMk cId="304429503" sldId="2147484558"/>
              <pc:sldLayoutMk cId="491440937" sldId="2147484777"/>
              <ac:picMk id="8" creationId="{1FD22F20-4B83-4A6A-A6C6-1CD8EF89DEE8}"/>
            </ac:picMkLst>
          </pc:picChg>
          <pc:cxnChg chg="mod">
            <ac:chgData name="Martin Hinshelwood" userId="ea9573be-3654-4a29-8abd-43d300baa351" providerId="ADAL" clId="{956A9C1F-2F3A-4878-843E-0753D46FE4BB}" dt="2020-02-28T17:24:36.504" v="1519" actId="14100"/>
            <ac:cxnSpMkLst>
              <pc:docMk/>
              <pc:sldMasterMk cId="304429503" sldId="2147484558"/>
              <pc:sldLayoutMk cId="491440937" sldId="2147484777"/>
              <ac:cxnSpMk id="3" creationId="{4911D9BB-28F3-4464-B5A9-157F58794AD7}"/>
            </ac:cxnSpMkLst>
          </pc:cxnChg>
        </pc:sldLayoutChg>
      </pc:sldMasterChg>
      <pc:sldMasterChg chg="modSldLayout">
        <pc:chgData name="Martin Hinshelwood" userId="ea9573be-3654-4a29-8abd-43d300baa351" providerId="ADAL" clId="{956A9C1F-2F3A-4878-843E-0753D46FE4BB}" dt="2020-02-28T17:23:18.877" v="1507"/>
        <pc:sldMasterMkLst>
          <pc:docMk/>
          <pc:sldMasterMk cId="77367967" sldId="2147484783"/>
        </pc:sldMasterMkLst>
        <pc:sldLayoutChg chg="setBg">
          <pc:chgData name="Martin Hinshelwood" userId="ea9573be-3654-4a29-8abd-43d300baa351" providerId="ADAL" clId="{956A9C1F-2F3A-4878-843E-0753D46FE4BB}" dt="2020-02-28T17:23:18.877" v="1507"/>
          <pc:sldLayoutMkLst>
            <pc:docMk/>
            <pc:sldMasterMk cId="77367967" sldId="2147484783"/>
            <pc:sldLayoutMk cId="325301701" sldId="2147484805"/>
          </pc:sldLayoutMkLst>
        </pc:sldLayoutChg>
        <pc:sldLayoutChg chg="setBg">
          <pc:chgData name="Martin Hinshelwood" userId="ea9573be-3654-4a29-8abd-43d300baa351" providerId="ADAL" clId="{956A9C1F-2F3A-4878-843E-0753D46FE4BB}" dt="2020-02-28T17:23:18.877" v="1507"/>
          <pc:sldLayoutMkLst>
            <pc:docMk/>
            <pc:sldMasterMk cId="77367967" sldId="2147484783"/>
            <pc:sldLayoutMk cId="678441902" sldId="2147484806"/>
          </pc:sldLayoutMkLst>
        </pc:sldLayoutChg>
        <pc:sldLayoutChg chg="setBg">
          <pc:chgData name="Martin Hinshelwood" userId="ea9573be-3654-4a29-8abd-43d300baa351" providerId="ADAL" clId="{956A9C1F-2F3A-4878-843E-0753D46FE4BB}" dt="2020-02-28T17:23:18.877" v="1507"/>
          <pc:sldLayoutMkLst>
            <pc:docMk/>
            <pc:sldMasterMk cId="77367967" sldId="2147484783"/>
            <pc:sldLayoutMk cId="2792263353" sldId="2147484808"/>
          </pc:sldLayoutMkLst>
        </pc:sldLayoutChg>
      </pc:sldMasterChg>
      <pc:sldMasterChg chg="modSldLayout">
        <pc:chgData name="Martin Hinshelwood" userId="ea9573be-3654-4a29-8abd-43d300baa351" providerId="ADAL" clId="{956A9C1F-2F3A-4878-843E-0753D46FE4BB}" dt="2020-02-28T17:23:06.623" v="1505"/>
        <pc:sldMasterMkLst>
          <pc:docMk/>
          <pc:sldMasterMk cId="3130534158" sldId="2147484783"/>
        </pc:sldMasterMkLst>
        <pc:sldLayoutChg chg="setBg">
          <pc:chgData name="Martin Hinshelwood" userId="ea9573be-3654-4a29-8abd-43d300baa351" providerId="ADAL" clId="{956A9C1F-2F3A-4878-843E-0753D46FE4BB}" dt="2020-02-28T17:23:06.623" v="1505"/>
          <pc:sldLayoutMkLst>
            <pc:docMk/>
            <pc:sldMasterMk cId="3130534158" sldId="2147484783"/>
            <pc:sldLayoutMk cId="2034404758" sldId="2147484805"/>
          </pc:sldLayoutMkLst>
        </pc:sldLayoutChg>
        <pc:sldLayoutChg chg="setBg">
          <pc:chgData name="Martin Hinshelwood" userId="ea9573be-3654-4a29-8abd-43d300baa351" providerId="ADAL" clId="{956A9C1F-2F3A-4878-843E-0753D46FE4BB}" dt="2020-02-28T17:23:06.623" v="1505"/>
          <pc:sldLayoutMkLst>
            <pc:docMk/>
            <pc:sldMasterMk cId="3130534158" sldId="2147484783"/>
            <pc:sldLayoutMk cId="2220858501" sldId="2147484806"/>
          </pc:sldLayoutMkLst>
        </pc:sldLayoutChg>
        <pc:sldLayoutChg chg="setBg">
          <pc:chgData name="Martin Hinshelwood" userId="ea9573be-3654-4a29-8abd-43d300baa351" providerId="ADAL" clId="{956A9C1F-2F3A-4878-843E-0753D46FE4BB}" dt="2020-02-28T17:23:06.623" v="1505"/>
          <pc:sldLayoutMkLst>
            <pc:docMk/>
            <pc:sldMasterMk cId="3130534158" sldId="2147484783"/>
            <pc:sldLayoutMk cId="352142715" sldId="214748480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7/27/2021</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7/27/2021</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kdagility.net/Soldiering198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Martin Hinshelwood and I run Naked Agility with Martin Hinshelwood. I’m a professional scrum trainer with </a:t>
            </a:r>
            <a:r>
              <a:rPr lang="en-US" dirty="0" err="1"/>
              <a:t>Scrumorg</a:t>
            </a:r>
            <a:r>
              <a:rPr lang="en-US" dirty="0"/>
              <a:t>, Professional Kanban Trainer with ProKanban, and I have been a Microsoft MVP in DevOps for 13 years. Id like to take about the tyranny of Taylorism and how to detect agile bs! </a:t>
            </a:r>
          </a:p>
          <a:p>
            <a:endParaRPr lang="en-US" dirty="0"/>
          </a:p>
          <a:p>
            <a:r>
              <a:rPr lang="en-US" dirty="0"/>
              <a:t>I’d like to thank </a:t>
            </a:r>
            <a:r>
              <a:rPr lang="en-US" dirty="0" err="1"/>
              <a:t>StackConf</a:t>
            </a:r>
            <a:r>
              <a:rPr lang="en-US" dirty="0"/>
              <a:t> for this opportunity to talk to you.</a:t>
            </a:r>
            <a:br>
              <a:rPr lang="en-US" dirty="0"/>
            </a:br>
            <a:br>
              <a:rPr lang="en-US" dirty="0"/>
            </a:br>
            <a:r>
              <a:rPr lang="en-US" dirty="0"/>
              <a:t>Please feel free to ask any questions in the chat, Ill be there, or at any time on twitter @MrHinsh. You can even find many other webcasts of mine on nakedagility.tv. I’ll be providing a link to the presentation at the end that will include much more information about the Azure DevOps teams evolution to agility/.</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1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009C2EB-4F94-47D5-8623-DF34C04D2474}" type="slidenum">
              <a:rPr lang="en-US" smtClean="0"/>
              <a:t>14</a:t>
            </a:fld>
            <a:endParaRPr lang="en-US"/>
          </a:p>
        </p:txBody>
      </p:sp>
    </p:spTree>
    <p:extLst>
      <p:ext uri="{BB962C8B-B14F-4D97-AF65-F5344CB8AC3E}">
        <p14:creationId xmlns:p14="http://schemas.microsoft.com/office/powerpoint/2010/main" val="4094699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solidFill>
                  <a:srgbClr val="000000"/>
                </a:solidFill>
              </a:rPr>
              <a:t>Purpose</a:t>
            </a:r>
          </a:p>
          <a:p>
            <a:pPr marL="171450" indent="-171450">
              <a:buFont typeface="Arial"/>
              <a:buChar char="•"/>
            </a:pPr>
            <a:r>
              <a:rPr lang="en-US" b="0">
                <a:solidFill>
                  <a:srgbClr val="000000"/>
                </a:solidFill>
              </a:rPr>
              <a:t>ToDo</a:t>
            </a:r>
          </a:p>
          <a:p>
            <a:endParaRPr lang="en-US" b="1">
              <a:solidFill>
                <a:srgbClr val="000000"/>
              </a:solidFill>
            </a:endParaRPr>
          </a:p>
          <a:p>
            <a:r>
              <a:rPr lang="en-US" b="1">
                <a:solidFill>
                  <a:srgbClr val="000000"/>
                </a:solidFill>
              </a:rPr>
              <a:t>Take Away</a:t>
            </a:r>
          </a:p>
          <a:p>
            <a:pPr marL="171450" indent="-171450">
              <a:buFont typeface="Arial"/>
              <a:buChar char="•"/>
            </a:pPr>
            <a:r>
              <a:rPr lang="en-US">
                <a:solidFill>
                  <a:srgbClr val="000000"/>
                </a:solidFill>
              </a:rPr>
              <a:t>ToDo</a:t>
            </a:r>
          </a:p>
          <a:p>
            <a:pPr marL="0" indent="0">
              <a:buFont typeface="Arial" pitchFamily="34" charset="0"/>
              <a:buNone/>
            </a:pPr>
            <a:endParaRPr lang="en-US">
              <a:solidFill>
                <a:srgbClr val="000000"/>
              </a:solidFill>
            </a:endParaRPr>
          </a:p>
          <a:p>
            <a:pPr marL="0" indent="0">
              <a:buFont typeface="Arial" pitchFamily="34" charset="0"/>
              <a:buNone/>
            </a:pPr>
            <a:r>
              <a:rPr lang="en-US" b="1">
                <a:solidFill>
                  <a:srgbClr val="000000"/>
                </a:solidFill>
              </a:rPr>
              <a:t>Discussion</a:t>
            </a:r>
          </a:p>
          <a:p>
            <a:pPr marL="171450" marR="0" indent="-171450" algn="l" defTabSz="685686" rtl="0" eaLnBrk="1" fontAlgn="auto" latinLnBrk="0" hangingPunct="1">
              <a:lnSpc>
                <a:spcPct val="100000"/>
              </a:lnSpc>
              <a:spcBef>
                <a:spcPts val="0"/>
              </a:spcBef>
              <a:spcAft>
                <a:spcPts val="0"/>
              </a:spcAft>
              <a:buClrTx/>
              <a:buSzTx/>
              <a:buFont typeface="Arial" charset="0"/>
              <a:buChar char="•"/>
              <a:tabLst/>
              <a:defRPr/>
            </a:pPr>
            <a:r>
              <a:rPr lang="en-US">
                <a:solidFill>
                  <a:srgbClr val="000000"/>
                </a:solidFill>
              </a:rPr>
              <a:t>ToDo</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2009C2EB-4F94-47D5-8623-DF34C04D2474}" type="slidenum">
              <a:rPr lang="en-US" smtClean="0"/>
              <a:t>15</a:t>
            </a:fld>
            <a:endParaRPr lang="en-US"/>
          </a:p>
        </p:txBody>
      </p:sp>
    </p:spTree>
    <p:extLst>
      <p:ext uri="{BB962C8B-B14F-4D97-AF65-F5344CB8AC3E}">
        <p14:creationId xmlns:p14="http://schemas.microsoft.com/office/powerpoint/2010/main" val="258088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rPr>
              <a:t>Purpose</a:t>
            </a:r>
          </a:p>
          <a:p>
            <a:pPr marL="171450" indent="-171450">
              <a:buFont typeface="Arial"/>
              <a:buChar char="•"/>
            </a:pPr>
            <a:r>
              <a:rPr lang="en-US" b="0" dirty="0" err="1">
                <a:solidFill>
                  <a:srgbClr val="000000"/>
                </a:solidFill>
              </a:rPr>
              <a:t>ToDo</a:t>
            </a:r>
            <a:endParaRPr lang="en-US" b="0" dirty="0">
              <a:solidFill>
                <a:srgbClr val="000000"/>
              </a:solidFill>
            </a:endParaRPr>
          </a:p>
          <a:p>
            <a:endParaRPr lang="en-US" b="1" dirty="0">
              <a:solidFill>
                <a:srgbClr val="000000"/>
              </a:solidFill>
            </a:endParaRPr>
          </a:p>
          <a:p>
            <a:r>
              <a:rPr lang="en-US" b="1" dirty="0">
                <a:solidFill>
                  <a:srgbClr val="000000"/>
                </a:solidFill>
              </a:rPr>
              <a:t>Take Away</a:t>
            </a:r>
          </a:p>
          <a:p>
            <a:pPr marL="171450" indent="-171450">
              <a:buFont typeface="Arial"/>
              <a:buChar char="•"/>
            </a:pPr>
            <a:r>
              <a:rPr lang="en-US" dirty="0" err="1">
                <a:solidFill>
                  <a:srgbClr val="000000"/>
                </a:solidFill>
              </a:rPr>
              <a:t>ToDo</a:t>
            </a:r>
            <a:endParaRPr lang="en-US" dirty="0">
              <a:solidFill>
                <a:srgbClr val="000000"/>
              </a:solidFill>
            </a:endParaRPr>
          </a:p>
          <a:p>
            <a:pPr marL="0" indent="0">
              <a:buFont typeface="Arial" pitchFamily="34" charset="0"/>
              <a:buNone/>
            </a:pPr>
            <a:endParaRPr lang="en-US" dirty="0">
              <a:solidFill>
                <a:srgbClr val="000000"/>
              </a:solidFill>
            </a:endParaRPr>
          </a:p>
          <a:p>
            <a:pPr marL="0" indent="0">
              <a:buFont typeface="Arial" pitchFamily="34" charset="0"/>
              <a:buNone/>
            </a:pPr>
            <a:r>
              <a:rPr lang="en-US" b="1" dirty="0">
                <a:solidFill>
                  <a:srgbClr val="000000"/>
                </a:solidFill>
              </a:rPr>
              <a:t>Discussion</a:t>
            </a:r>
          </a:p>
          <a:p>
            <a:pPr marL="171450" marR="0" indent="-171450" algn="l" defTabSz="685686" rtl="0" eaLnBrk="1" fontAlgn="auto" latinLnBrk="0" hangingPunct="1">
              <a:lnSpc>
                <a:spcPct val="100000"/>
              </a:lnSpc>
              <a:spcBef>
                <a:spcPts val="0"/>
              </a:spcBef>
              <a:spcAft>
                <a:spcPts val="0"/>
              </a:spcAft>
              <a:buClrTx/>
              <a:buSzTx/>
              <a:buFont typeface="Arial" charset="0"/>
              <a:buChar char="•"/>
              <a:tabLst/>
              <a:defRPr/>
            </a:pPr>
            <a:r>
              <a:rPr lang="en-US" dirty="0" err="1">
                <a:solidFill>
                  <a:srgbClr val="000000"/>
                </a:solidFill>
              </a:rPr>
              <a:t>ToDo</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2009C2EB-4F94-47D5-8623-DF34C04D2474}" type="slidenum">
              <a:rPr lang="en-US" smtClean="0"/>
              <a:t>16</a:t>
            </a:fld>
            <a:endParaRPr lang="en-US"/>
          </a:p>
        </p:txBody>
      </p:sp>
    </p:spTree>
    <p:extLst>
      <p:ext uri="{BB962C8B-B14F-4D97-AF65-F5344CB8AC3E}">
        <p14:creationId xmlns:p14="http://schemas.microsoft.com/office/powerpoint/2010/main" val="3575080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hlinkClick r:id="rId3"/>
              </a:rPr>
              <a:t>https://nkdagility.net/Soldiering1980</a:t>
            </a:r>
            <a:r>
              <a:rPr lang="en-GB" sz="1400" dirty="0"/>
              <a:t> </a:t>
            </a:r>
          </a:p>
        </p:txBody>
      </p:sp>
      <p:sp>
        <p:nvSpPr>
          <p:cNvPr id="4" name="Slide Number Placeholder 3"/>
          <p:cNvSpPr>
            <a:spLocks noGrp="1"/>
          </p:cNvSpPr>
          <p:nvPr>
            <p:ph type="sldNum" sz="quarter" idx="10"/>
          </p:nvPr>
        </p:nvSpPr>
        <p:spPr/>
        <p:txBody>
          <a:bodyPr/>
          <a:lstStyle/>
          <a:p>
            <a:fld id="{2009C2EB-4F94-47D5-8623-DF34C04D2474}" type="slidenum">
              <a:rPr lang="en-US" smtClean="0"/>
              <a:t>17</a:t>
            </a:fld>
            <a:endParaRPr lang="en-US"/>
          </a:p>
        </p:txBody>
      </p:sp>
    </p:spTree>
    <p:extLst>
      <p:ext uri="{BB962C8B-B14F-4D97-AF65-F5344CB8AC3E}">
        <p14:creationId xmlns:p14="http://schemas.microsoft.com/office/powerpoint/2010/main" val="3575080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rPr>
              <a:t>Purpose</a:t>
            </a:r>
          </a:p>
          <a:p>
            <a:pPr marL="171450" indent="-171450">
              <a:buFont typeface="Arial"/>
              <a:buChar char="•"/>
            </a:pPr>
            <a:r>
              <a:rPr lang="en-US" b="0" dirty="0" err="1">
                <a:solidFill>
                  <a:srgbClr val="000000"/>
                </a:solidFill>
              </a:rPr>
              <a:t>ToDo</a:t>
            </a:r>
            <a:endParaRPr lang="en-US" b="0" dirty="0">
              <a:solidFill>
                <a:srgbClr val="000000"/>
              </a:solidFill>
            </a:endParaRPr>
          </a:p>
          <a:p>
            <a:endParaRPr lang="en-US" b="1" dirty="0">
              <a:solidFill>
                <a:srgbClr val="000000"/>
              </a:solidFill>
            </a:endParaRPr>
          </a:p>
          <a:p>
            <a:r>
              <a:rPr lang="en-US" b="1" dirty="0">
                <a:solidFill>
                  <a:srgbClr val="000000"/>
                </a:solidFill>
              </a:rPr>
              <a:t>Take Away</a:t>
            </a:r>
          </a:p>
          <a:p>
            <a:pPr marL="171450" indent="-171450">
              <a:buFont typeface="Arial"/>
              <a:buChar char="•"/>
            </a:pPr>
            <a:r>
              <a:rPr lang="en-US" dirty="0" err="1">
                <a:solidFill>
                  <a:srgbClr val="000000"/>
                </a:solidFill>
              </a:rPr>
              <a:t>ToDo</a:t>
            </a:r>
            <a:endParaRPr lang="en-US" dirty="0">
              <a:solidFill>
                <a:srgbClr val="000000"/>
              </a:solidFill>
            </a:endParaRPr>
          </a:p>
          <a:p>
            <a:pPr marL="0" indent="0">
              <a:buFont typeface="Arial" pitchFamily="34" charset="0"/>
              <a:buNone/>
            </a:pPr>
            <a:endParaRPr lang="en-US" dirty="0">
              <a:solidFill>
                <a:srgbClr val="000000"/>
              </a:solidFill>
            </a:endParaRPr>
          </a:p>
          <a:p>
            <a:pPr marL="0" indent="0">
              <a:buFont typeface="Arial" pitchFamily="34" charset="0"/>
              <a:buNone/>
            </a:pPr>
            <a:r>
              <a:rPr lang="en-US" b="1" dirty="0">
                <a:solidFill>
                  <a:srgbClr val="000000"/>
                </a:solidFill>
              </a:rPr>
              <a:t>Discussion</a:t>
            </a:r>
          </a:p>
          <a:p>
            <a:pPr marL="171450" marR="0" indent="-171450" algn="l" defTabSz="685686" rtl="0" eaLnBrk="1" fontAlgn="auto" latinLnBrk="0" hangingPunct="1">
              <a:lnSpc>
                <a:spcPct val="100000"/>
              </a:lnSpc>
              <a:spcBef>
                <a:spcPts val="0"/>
              </a:spcBef>
              <a:spcAft>
                <a:spcPts val="0"/>
              </a:spcAft>
              <a:buClrTx/>
              <a:buSzTx/>
              <a:buFont typeface="Arial" charset="0"/>
              <a:buChar char="•"/>
              <a:tabLst/>
              <a:defRPr/>
            </a:pPr>
            <a:r>
              <a:rPr lang="en-US" dirty="0" err="1">
                <a:solidFill>
                  <a:srgbClr val="000000"/>
                </a:solidFill>
              </a:rPr>
              <a:t>ToDo</a:t>
            </a:r>
            <a:endParaRPr lang="en-US" dirty="0">
              <a:solidFill>
                <a:srgbClr val="000000"/>
              </a:solidFill>
            </a:endParaRPr>
          </a:p>
        </p:txBody>
      </p:sp>
      <p:sp>
        <p:nvSpPr>
          <p:cNvPr id="4" name="Slide Number Placeholder 3"/>
          <p:cNvSpPr>
            <a:spLocks noGrp="1"/>
          </p:cNvSpPr>
          <p:nvPr>
            <p:ph type="sldNum" sz="quarter" idx="10"/>
          </p:nvPr>
        </p:nvSpPr>
        <p:spPr/>
        <p:txBody>
          <a:bodyPr/>
          <a:lstStyle/>
          <a:p>
            <a:fld id="{2009C2EB-4F94-47D5-8623-DF34C04D2474}" type="slidenum">
              <a:rPr lang="en-US" smtClean="0"/>
              <a:t>18</a:t>
            </a:fld>
            <a:endParaRPr lang="en-US"/>
          </a:p>
        </p:txBody>
      </p:sp>
    </p:spTree>
    <p:extLst>
      <p:ext uri="{BB962C8B-B14F-4D97-AF65-F5344CB8AC3E}">
        <p14:creationId xmlns:p14="http://schemas.microsoft.com/office/powerpoint/2010/main" val="35750805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009C2EB-4F94-47D5-8623-DF34C04D2474}" type="slidenum">
              <a:rPr lang="en-US" smtClean="0"/>
              <a:t>20</a:t>
            </a:fld>
            <a:endParaRPr lang="en-US"/>
          </a:p>
        </p:txBody>
      </p:sp>
    </p:spTree>
    <p:extLst>
      <p:ext uri="{BB962C8B-B14F-4D97-AF65-F5344CB8AC3E}">
        <p14:creationId xmlns:p14="http://schemas.microsoft.com/office/powerpoint/2010/main" val="873355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009C2EB-4F94-47D5-8623-DF34C04D2474}" type="slidenum">
              <a:rPr lang="en-US" smtClean="0"/>
              <a:t>21</a:t>
            </a:fld>
            <a:endParaRPr lang="en-US"/>
          </a:p>
        </p:txBody>
      </p:sp>
    </p:spTree>
    <p:extLst>
      <p:ext uri="{BB962C8B-B14F-4D97-AF65-F5344CB8AC3E}">
        <p14:creationId xmlns:p14="http://schemas.microsoft.com/office/powerpoint/2010/main" val="2391452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009C2EB-4F94-47D5-8623-DF34C04D2474}" type="slidenum">
              <a:rPr lang="en-US" smtClean="0"/>
              <a:t>24</a:t>
            </a:fld>
            <a:endParaRPr lang="en-US"/>
          </a:p>
        </p:txBody>
      </p:sp>
    </p:spTree>
    <p:extLst>
      <p:ext uri="{BB962C8B-B14F-4D97-AF65-F5344CB8AC3E}">
        <p14:creationId xmlns:p14="http://schemas.microsoft.com/office/powerpoint/2010/main" val="1665408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Coaches’ notes:</a:t>
            </a:r>
          </a:p>
          <a:p>
            <a:r>
              <a:rPr lang="en-US" dirty="0"/>
              <a:t>The US Military complex became the largest purchaser</a:t>
            </a:r>
            <a:r>
              <a:rPr lang="en-US" baseline="0" dirty="0"/>
              <a:t> of services and goods as the focus turned towards the defeat of communism after the second world war.</a:t>
            </a:r>
          </a:p>
          <a:p>
            <a:r>
              <a:rPr lang="en-US" baseline="0" dirty="0"/>
              <a:t>They created processes based on the works of Taylor and Gantt rewarding suppliers and contractors based on the incentives model</a:t>
            </a:r>
          </a:p>
          <a:p>
            <a:endParaRPr lang="en-US" baseline="0" dirty="0"/>
          </a:p>
        </p:txBody>
      </p:sp>
      <p:sp>
        <p:nvSpPr>
          <p:cNvPr id="4" name="Slide Number Placeholder 3"/>
          <p:cNvSpPr>
            <a:spLocks noGrp="1"/>
          </p:cNvSpPr>
          <p:nvPr>
            <p:ph type="sldNum" sz="quarter" idx="10"/>
          </p:nvPr>
        </p:nvSpPr>
        <p:spPr/>
        <p:txBody>
          <a:bodyPr/>
          <a:lstStyle/>
          <a:p>
            <a:fld id="{FDF6A561-6859-4997-AEC5-E66B8D15CCE5}" type="slidenum">
              <a:rPr lang="en-US" smtClean="0"/>
              <a:pPr/>
              <a:t>28</a:t>
            </a:fld>
            <a:endParaRPr lang="en-US" dirty="0"/>
          </a:p>
        </p:txBody>
      </p:sp>
      <p:sp>
        <p:nvSpPr>
          <p:cNvPr id="5" name="Date Placeholder 4">
            <a:extLst>
              <a:ext uri="{FF2B5EF4-FFF2-40B4-BE49-F238E27FC236}">
                <a16:creationId xmlns:a16="http://schemas.microsoft.com/office/drawing/2014/main" id="{879B9F6C-21E4-4C54-A09B-6034EFD15F02}"/>
              </a:ext>
            </a:extLst>
          </p:cNvPr>
          <p:cNvSpPr>
            <a:spLocks noGrp="1"/>
          </p:cNvSpPr>
          <p:nvPr>
            <p:ph type="dt" idx="11"/>
          </p:nvPr>
        </p:nvSpPr>
        <p:spPr/>
        <p:txBody>
          <a:bodyPr/>
          <a:lstStyle/>
          <a:p>
            <a:r>
              <a:rPr lang="en-US"/>
              <a:t>5/7/2018</a:t>
            </a:r>
          </a:p>
        </p:txBody>
      </p:sp>
    </p:spTree>
    <p:extLst>
      <p:ext uri="{BB962C8B-B14F-4D97-AF65-F5344CB8AC3E}">
        <p14:creationId xmlns:p14="http://schemas.microsoft.com/office/powerpoint/2010/main" val="9054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relate this back to the</a:t>
            </a:r>
            <a:r>
              <a:rPr lang="en-US" baseline="0" dirty="0"/>
              <a:t> right process and leadership style to fit the problem.</a:t>
            </a:r>
          </a:p>
        </p:txBody>
      </p:sp>
      <p:sp>
        <p:nvSpPr>
          <p:cNvPr id="4" name="Slide Number Placeholder 3"/>
          <p:cNvSpPr>
            <a:spLocks noGrp="1"/>
          </p:cNvSpPr>
          <p:nvPr>
            <p:ph type="sldNum" sz="quarter" idx="10"/>
          </p:nvPr>
        </p:nvSpPr>
        <p:spPr/>
        <p:txBody>
          <a:bodyPr/>
          <a:lstStyle/>
          <a:p>
            <a:fld id="{2009C2EB-4F94-47D5-8623-DF34C04D2474}" type="slidenum">
              <a:rPr lang="en-US" smtClean="0"/>
              <a:t>32</a:t>
            </a:fld>
            <a:endParaRPr lang="en-US" dirty="0"/>
          </a:p>
        </p:txBody>
      </p:sp>
    </p:spTree>
    <p:extLst>
      <p:ext uri="{BB962C8B-B14F-4D97-AF65-F5344CB8AC3E}">
        <p14:creationId xmlns:p14="http://schemas.microsoft.com/office/powerpoint/2010/main" val="37510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01833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solidFill>
                  <a:srgbClr val="000000"/>
                </a:solidFill>
                <a:latin typeface="Abadi" panose="020B0604020104020204" pitchFamily="34" charset="0"/>
              </a:rPr>
              <a:t>2.86 million employees</a:t>
            </a:r>
          </a:p>
          <a:p>
            <a:pPr marL="285750" indent="-285750">
              <a:buFont typeface="Arial" panose="020B0604020202020204" pitchFamily="34" charset="0"/>
              <a:buChar char="•"/>
            </a:pPr>
            <a:r>
              <a:rPr lang="en-GB" dirty="0">
                <a:latin typeface="Abadi" panose="020B0604020104020204" pitchFamily="34" charset="0"/>
              </a:rPr>
              <a:t>$738 billion budget</a:t>
            </a:r>
            <a:endParaRPr lang="en-GB" dirty="0">
              <a:solidFill>
                <a:srgbClr val="000000"/>
              </a:solidFill>
              <a:latin typeface="Abadi" panose="020B0604020104020204" pitchFamily="34" charset="0"/>
            </a:endParaRPr>
          </a:p>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33</a:t>
            </a:fld>
            <a:endParaRPr lang="en-US"/>
          </a:p>
        </p:txBody>
      </p:sp>
    </p:spTree>
    <p:extLst>
      <p:ext uri="{BB962C8B-B14F-4D97-AF65-F5344CB8AC3E}">
        <p14:creationId xmlns:p14="http://schemas.microsoft.com/office/powerpoint/2010/main" val="3444466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65938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72818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14895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753349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68156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72231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may seam counter intuitive but can you really be honest about the practices that you use….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13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009C2EB-4F94-47D5-8623-DF34C04D2474}" type="slidenum">
              <a:rPr lang="en-US" smtClean="0"/>
              <a:t>44</a:t>
            </a:fld>
            <a:endParaRPr lang="en-US"/>
          </a:p>
        </p:txBody>
      </p:sp>
    </p:spTree>
    <p:extLst>
      <p:ext uri="{BB962C8B-B14F-4D97-AF65-F5344CB8AC3E}">
        <p14:creationId xmlns:p14="http://schemas.microsoft.com/office/powerpoint/2010/main" val="6452129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Ours has been a journey of continuous, iterative improvement to our development process. We’ve still got a lot to learn and we still keep making mistakes. But we have come a long way</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7/27/2021 6:10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922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127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Martin Hinshelwood and I run Naked Agility with Martin Hinshelwood. I’m a professional scrum trainer with </a:t>
            </a:r>
            <a:r>
              <a:rPr lang="en-US" dirty="0" err="1"/>
              <a:t>Scrumorg</a:t>
            </a:r>
            <a:r>
              <a:rPr lang="en-US" dirty="0"/>
              <a:t>, Professional Kanban Trainer with ProKanban, and I have been a Microsoft MVP in DevOps for 13 years. Id like to take about the tyranny of Taylorism and how to detect agile bs! </a:t>
            </a:r>
          </a:p>
          <a:p>
            <a:endParaRPr lang="en-US" dirty="0"/>
          </a:p>
          <a:p>
            <a:r>
              <a:rPr lang="en-US" dirty="0"/>
              <a:t>I’d like to thank </a:t>
            </a:r>
            <a:r>
              <a:rPr lang="en-US" dirty="0" err="1"/>
              <a:t>StackConf</a:t>
            </a:r>
            <a:r>
              <a:rPr lang="en-US" dirty="0"/>
              <a:t> for this opportunity to talk to you.</a:t>
            </a:r>
            <a:br>
              <a:rPr lang="en-US" dirty="0"/>
            </a:br>
            <a:br>
              <a:rPr lang="en-US" dirty="0"/>
            </a:br>
            <a:r>
              <a:rPr lang="en-US" dirty="0"/>
              <a:t>Please feel free to ask any questions in the chat, Ill be there, or at any time on twitter @MrHinsh. You can even find many other webcasts of mine on nakedagility.tv. I’ll be providing a link to the presentation at the end that will include much more information about the Azure DevOps teams evolution to agility/.</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6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45498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Worldwide Partner Conference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7/27/2021 6:10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5527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Why bother scaling these?</a:t>
            </a:r>
          </a:p>
        </p:txBody>
      </p:sp>
    </p:spTree>
    <p:extLst>
      <p:ext uri="{BB962C8B-B14F-4D97-AF65-F5344CB8AC3E}">
        <p14:creationId xmlns:p14="http://schemas.microsoft.com/office/powerpoint/2010/main" val="2946916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9</a:t>
            </a:fld>
            <a:endParaRPr lang="en-US"/>
          </a:p>
        </p:txBody>
      </p:sp>
    </p:spTree>
    <p:extLst>
      <p:ext uri="{BB962C8B-B14F-4D97-AF65-F5344CB8AC3E}">
        <p14:creationId xmlns:p14="http://schemas.microsoft.com/office/powerpoint/2010/main" val="129771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65303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baseline="0" dirty="0"/>
              <a:t>Coach's Notes: Why this slide is important</a:t>
            </a:r>
          </a:p>
          <a:p>
            <a:pPr defTabSz="966612">
              <a:defRPr/>
            </a:pPr>
            <a:r>
              <a:rPr lang="en-US" baseline="0" dirty="0"/>
              <a:t>Prior to the industrial revolution, manufacturing took place at or near home in small workshops. Compensation came through earned value and was based on how well a person made a product or how useful it was to the buyer. In other words there was PURPOSE to the people’s work. MASTERY, enabled by the Master and Apprentice system ensured that quality was passed on through generations. People could choose to work hard and well or get better at what they did and their application to the same would often manifest itself in either increased wealth or greater time to pursue other interests</a:t>
            </a:r>
          </a:p>
          <a:p>
            <a:pPr defTabSz="966612">
              <a:defRPr/>
            </a:pPr>
            <a:endParaRPr lang="en-US" baseline="0" dirty="0"/>
          </a:p>
          <a:p>
            <a:endParaRPr lang="en-GB" dirty="0"/>
          </a:p>
        </p:txBody>
      </p:sp>
      <p:sp>
        <p:nvSpPr>
          <p:cNvPr id="4" name="Slide Number Placeholder 3"/>
          <p:cNvSpPr>
            <a:spLocks noGrp="1"/>
          </p:cNvSpPr>
          <p:nvPr>
            <p:ph type="sldNum" sz="quarter" idx="5"/>
          </p:nvPr>
        </p:nvSpPr>
        <p:spPr/>
        <p:txBody>
          <a:bodyPr/>
          <a:lstStyle/>
          <a:p>
            <a:fld id="{2009C2EB-4F94-47D5-8623-DF34C04D2474}" type="slidenum">
              <a:rPr lang="en-US" smtClean="0"/>
              <a:t>11</a:t>
            </a:fld>
            <a:endParaRPr lang="en-US"/>
          </a:p>
        </p:txBody>
      </p:sp>
    </p:spTree>
    <p:extLst>
      <p:ext uri="{BB962C8B-B14F-4D97-AF65-F5344CB8AC3E}">
        <p14:creationId xmlns:p14="http://schemas.microsoft.com/office/powerpoint/2010/main" val="117676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nkdAgility-waiting-3">
            <a:hlinkClick r:id="" action="ppaction://media"/>
            <a:extLst>
              <a:ext uri="{FF2B5EF4-FFF2-40B4-BE49-F238E27FC236}">
                <a16:creationId xmlns:a16="http://schemas.microsoft.com/office/drawing/2014/main" id="{4C543C66-1C71-4806-A81C-1300E58E098F}"/>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6445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F0B0DF-29AB-492F-B055-AA3F20EFBBB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41548178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Emphasis Content">
    <p:bg>
      <p:bgPr>
        <a:solidFill>
          <a:srgbClr val="7030A0"/>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492636" y="2082616"/>
            <a:ext cx="11281452" cy="948337"/>
          </a:xfrm>
        </p:spPr>
        <p:txBody>
          <a:bodyPr wrap="square">
            <a:spAutoFit/>
          </a:bodyPr>
          <a:lstStyle>
            <a:lvl1pPr marL="0" indent="0">
              <a:spcBef>
                <a:spcPts val="900"/>
              </a:spcBef>
              <a:buClr>
                <a:schemeClr val="tx1"/>
              </a:buClr>
              <a:buFont typeface="Wingdings" pitchFamily="2" charset="2"/>
              <a:buNone/>
              <a:defRPr sz="3970">
                <a:solidFill>
                  <a:schemeClr val="tx1"/>
                </a:solidFill>
              </a:defRPr>
            </a:lvl1pPr>
            <a:lvl2pPr marL="0" indent="0">
              <a:spcBef>
                <a:spcPts val="795"/>
              </a:spcBef>
              <a:buNone/>
              <a:defRPr sz="1470">
                <a:solidFill>
                  <a:schemeClr val="tx1"/>
                </a:solidFill>
              </a:defRPr>
            </a:lvl2pPr>
            <a:lvl3pPr marL="170333" indent="0">
              <a:buNone/>
              <a:tabLst/>
              <a:defRPr sz="1470">
                <a:solidFill>
                  <a:schemeClr val="tx1"/>
                </a:solidFill>
              </a:defRPr>
            </a:lvl3pPr>
            <a:lvl4pPr marL="338330" indent="0">
              <a:buNone/>
              <a:defRPr>
                <a:solidFill>
                  <a:schemeClr val="tx1"/>
                </a:solidFill>
              </a:defRPr>
            </a:lvl4pPr>
            <a:lvl5pPr marL="503994"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3640680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Dark">
    <p:bg>
      <p:bgRef idx="1001">
        <a:schemeClr val="bg2"/>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614CC-87AE-46C8-BDCA-547B7D4660A8}"/>
              </a:ext>
            </a:extLst>
          </p:cNvPr>
          <p:cNvSpPr/>
          <p:nvPr userDrawn="1"/>
        </p:nvSpPr>
        <p:spPr>
          <a:xfrm>
            <a:off x="-1" y="1"/>
            <a:ext cx="12192001" cy="6858000"/>
          </a:xfrm>
          <a:prstGeom prst="rect">
            <a:avLst/>
          </a:prstGeom>
          <a:gradFill>
            <a:gsLst>
              <a:gs pos="100000">
                <a:srgbClr val="007175">
                  <a:alpha val="91000"/>
                </a:srgbClr>
              </a:gs>
              <a:gs pos="51000">
                <a:srgbClr val="3B2E58">
                  <a:alpha val="88000"/>
                </a:srgbClr>
              </a:gs>
              <a:gs pos="0">
                <a:srgbClr val="243A5E">
                  <a:alpha val="88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2361769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772C2BFC-8C8B-48C1-A471-6C4ADB4F70F0}" type="slidenum">
              <a:rPr lang="en-US" smtClean="0"/>
              <a:pPr/>
              <a:t>‹#›</a:t>
            </a:fld>
            <a:endParaRPr lang="en-US" dirty="0"/>
          </a:p>
        </p:txBody>
      </p:sp>
      <p:pic>
        <p:nvPicPr>
          <p:cNvPr id="2" name="Picture 1">
            <a:extLst>
              <a:ext uri="{FF2B5EF4-FFF2-40B4-BE49-F238E27FC236}">
                <a16:creationId xmlns:a16="http://schemas.microsoft.com/office/drawing/2014/main" id="{C219B7AC-1482-43A4-9811-AF4058AC6AD7}"/>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968229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74436C-5C1A-4CD1-B98A-F365EE62B5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66" b="27746"/>
          <a:stretch/>
        </p:blipFill>
        <p:spPr>
          <a:xfrm>
            <a:off x="-287626" y="0"/>
            <a:ext cx="12479626" cy="6858000"/>
          </a:xfrm>
          <a:prstGeom prst="rect">
            <a:avLst/>
          </a:prstGeom>
        </p:spPr>
      </p:pic>
      <p:sp>
        <p:nvSpPr>
          <p:cNvPr id="13" name="Rectangle 12" descr="© Jacob Lund Photography&#10;Licensed by Scrum.org from Depositphotos on 8/1/16&#10;Image ID: 106817608">
            <a:extLst>
              <a:ext uri="{FF2B5EF4-FFF2-40B4-BE49-F238E27FC236}">
                <a16:creationId xmlns:a16="http://schemas.microsoft.com/office/drawing/2014/main" id="{18F8AFFE-B95D-467F-B6CE-328D15838CAD}"/>
              </a:ext>
            </a:extLst>
          </p:cNvPr>
          <p:cNvSpPr/>
          <p:nvPr userDrawn="1"/>
        </p:nvSpPr>
        <p:spPr>
          <a:xfrm>
            <a:off x="-287627" y="0"/>
            <a:ext cx="12479627" cy="6858000"/>
          </a:xfrm>
          <a:prstGeom prst="rect">
            <a:avLst/>
          </a:prstGeom>
          <a:gradFill flip="none" rotWithShape="1">
            <a:gsLst>
              <a:gs pos="20000">
                <a:srgbClr val="682079"/>
              </a:gs>
              <a:gs pos="0">
                <a:srgbClr val="682079">
                  <a:alpha val="60000"/>
                </a:srgbClr>
              </a:gs>
              <a:gs pos="100000">
                <a:srgbClr val="BA56D2">
                  <a:alpha val="20000"/>
                </a:srgbClr>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lIns="0" tIns="91440" rIns="0" bIns="0" rtlCol="0" anchor="ctr">
            <a:normAutofit/>
          </a:bodyPr>
          <a:lstStyle/>
          <a:p>
            <a:pPr algn="ctr"/>
            <a:endParaRPr lang="en-US" sz="8800" dirty="0">
              <a:latin typeface="Ebrima" panose="02000000000000000000" pitchFamily="2" charset="0"/>
              <a:ea typeface="Ebrima" panose="02000000000000000000" pitchFamily="2" charset="0"/>
              <a:cs typeface="Ebrima" panose="02000000000000000000" pitchFamily="2" charset="0"/>
            </a:endParaRPr>
          </a:p>
        </p:txBody>
      </p:sp>
      <p:sp>
        <p:nvSpPr>
          <p:cNvPr id="14" name="TextBox 13"/>
          <p:cNvSpPr txBox="1">
            <a:spLocks/>
          </p:cNvSpPr>
          <p:nvPr userDrawn="1"/>
        </p:nvSpPr>
        <p:spPr>
          <a:xfrm>
            <a:off x="280970" y="1768928"/>
            <a:ext cx="6444063" cy="3700830"/>
          </a:xfrm>
          <a:prstGeom prst="rect">
            <a:avLst/>
          </a:prstGeom>
          <a:solidFill>
            <a:schemeClr val="tx1">
              <a:lumMod val="85000"/>
              <a:lumOff val="15000"/>
              <a:alpha val="67000"/>
            </a:schemeClr>
          </a:solidFill>
        </p:spPr>
        <p:txBody>
          <a:bodyPr wrap="square" lIns="360000" tIns="360000" rIns="360000" bIns="360000" rtlCol="0" anchor="ctr" anchorCtr="0">
            <a:normAutofit/>
          </a:bodyPr>
          <a:lstStyle/>
          <a:p>
            <a:pPr algn="ctr"/>
            <a:endParaRPr lang="en-US" sz="6000" b="1" dirty="0">
              <a:solidFill>
                <a:schemeClr val="bg1"/>
              </a:solidFill>
              <a:latin typeface="Calibri" panose="020F0502020204030204" pitchFamily="34" charset="0"/>
              <a:cs typeface="Calibri" panose="020F0502020204030204"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370" y="394583"/>
            <a:ext cx="4549674" cy="1280244"/>
          </a:xfrm>
          <a:prstGeom prst="rect">
            <a:avLst/>
          </a:prstGeom>
        </p:spPr>
      </p:pic>
      <p:sp>
        <p:nvSpPr>
          <p:cNvPr id="8" name="Text Placeholder 3">
            <a:extLst>
              <a:ext uri="{FF2B5EF4-FFF2-40B4-BE49-F238E27FC236}">
                <a16:creationId xmlns:a16="http://schemas.microsoft.com/office/drawing/2014/main" id="{71F2992F-7275-4F04-A5DF-52C4B6C648BD}"/>
              </a:ext>
            </a:extLst>
          </p:cNvPr>
          <p:cNvSpPr>
            <a:spLocks noGrp="1"/>
          </p:cNvSpPr>
          <p:nvPr>
            <p:ph type="body" sz="quarter" idx="10" hasCustomPrompt="1"/>
          </p:nvPr>
        </p:nvSpPr>
        <p:spPr>
          <a:xfrm>
            <a:off x="337040" y="1876683"/>
            <a:ext cx="6293915" cy="3479087"/>
          </a:xfrm>
        </p:spPr>
        <p:txBody>
          <a:bodyPr>
            <a:normAutofit/>
          </a:bodyPr>
          <a:lstStyle>
            <a:lvl1pPr marL="0" indent="0">
              <a:buNone/>
              <a:defRPr sz="7200">
                <a:solidFill>
                  <a:schemeClr val="bg1"/>
                </a:solidFill>
              </a:defRPr>
            </a:lvl1pPr>
          </a:lstStyle>
          <a:p>
            <a:pPr lvl="0"/>
            <a:r>
              <a:rPr lang="en-GB" dirty="0"/>
              <a:t>Your title goes here</a:t>
            </a:r>
          </a:p>
        </p:txBody>
      </p:sp>
      <p:sp>
        <p:nvSpPr>
          <p:cNvPr id="2" name="TextBox 1">
            <a:extLst>
              <a:ext uri="{FF2B5EF4-FFF2-40B4-BE49-F238E27FC236}">
                <a16:creationId xmlns:a16="http://schemas.microsoft.com/office/drawing/2014/main" id="{9F959DB2-3922-4B84-9D55-4DF5C6C855E4}"/>
              </a:ext>
            </a:extLst>
          </p:cNvPr>
          <p:cNvSpPr txBox="1">
            <a:spLocks/>
          </p:cNvSpPr>
          <p:nvPr userDrawn="1"/>
        </p:nvSpPr>
        <p:spPr>
          <a:xfrm>
            <a:off x="9648190" y="274318"/>
            <a:ext cx="2342712" cy="1800485"/>
          </a:xfrm>
          <a:prstGeom prst="rect">
            <a:avLst/>
          </a:prstGeom>
          <a:solidFill>
            <a:schemeClr val="tx1">
              <a:lumMod val="85000"/>
              <a:lumOff val="15000"/>
              <a:alpha val="67000"/>
            </a:schemeClr>
          </a:solidFill>
        </p:spPr>
        <p:txBody>
          <a:bodyPr wrap="square" lIns="360000" tIns="360000" rIns="360000" bIns="360000" rtlCol="0" anchor="ctr" anchorCtr="0">
            <a:normAutofit/>
          </a:bodyPr>
          <a:lstStyle/>
          <a:p>
            <a:pPr algn="ctr"/>
            <a:endParaRPr lang="en-US" sz="6000" b="1" dirty="0">
              <a:solidFill>
                <a:schemeClr val="bg1"/>
              </a:solidFill>
              <a:latin typeface="Calibri" panose="020F0502020204030204" pitchFamily="34" charset="0"/>
              <a:cs typeface="Calibri" panose="020F0502020204030204" pitchFamily="34" charset="0"/>
            </a:endParaRPr>
          </a:p>
        </p:txBody>
      </p:sp>
      <p:pic>
        <p:nvPicPr>
          <p:cNvPr id="1028" name="Picture 4" descr="See the source image">
            <a:extLst>
              <a:ext uri="{FF2B5EF4-FFF2-40B4-BE49-F238E27FC236}">
                <a16:creationId xmlns:a16="http://schemas.microsoft.com/office/drawing/2014/main" id="{DCF11B46-BB0D-4F5E-8736-B18821273AC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669199" y="431603"/>
            <a:ext cx="529513" cy="5295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574324C-3D0A-4BA7-AB89-E79D74B429D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752384" y="961116"/>
            <a:ext cx="363142" cy="3631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CEFC523-64AF-4D3F-A66D-6589DF640BF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731125" y="1384732"/>
            <a:ext cx="422744" cy="42274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60A939B0-106A-4869-96C8-15EB1C789AD8}"/>
              </a:ext>
            </a:extLst>
          </p:cNvPr>
          <p:cNvSpPr>
            <a:spLocks noGrp="1"/>
          </p:cNvSpPr>
          <p:nvPr>
            <p:ph type="body" sz="quarter" idx="11" hasCustomPrompt="1"/>
          </p:nvPr>
        </p:nvSpPr>
        <p:spPr>
          <a:xfrm>
            <a:off x="10254437" y="580232"/>
            <a:ext cx="1281352" cy="289554"/>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a:t>@MrHinsh</a:t>
            </a:r>
          </a:p>
        </p:txBody>
      </p:sp>
      <p:sp>
        <p:nvSpPr>
          <p:cNvPr id="17" name="Text Placeholder 3">
            <a:extLst>
              <a:ext uri="{FF2B5EF4-FFF2-40B4-BE49-F238E27FC236}">
                <a16:creationId xmlns:a16="http://schemas.microsoft.com/office/drawing/2014/main" id="{29D3B229-6773-4DE6-8BA6-9884247EAA91}"/>
              </a:ext>
            </a:extLst>
          </p:cNvPr>
          <p:cNvSpPr>
            <a:spLocks noGrp="1"/>
          </p:cNvSpPr>
          <p:nvPr>
            <p:ph type="body" sz="quarter" idx="12" hasCustomPrompt="1"/>
          </p:nvPr>
        </p:nvSpPr>
        <p:spPr>
          <a:xfrm>
            <a:off x="10203316" y="1034705"/>
            <a:ext cx="1787585" cy="289553"/>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err="1"/>
              <a:t>martinhinshelwood</a:t>
            </a:r>
            <a:endParaRPr lang="en-GB" dirty="0"/>
          </a:p>
        </p:txBody>
      </p:sp>
      <p:sp>
        <p:nvSpPr>
          <p:cNvPr id="18" name="Text Placeholder 3">
            <a:extLst>
              <a:ext uri="{FF2B5EF4-FFF2-40B4-BE49-F238E27FC236}">
                <a16:creationId xmlns:a16="http://schemas.microsoft.com/office/drawing/2014/main" id="{BF28CFBB-4F2D-4328-ACAA-FF1F8F044D76}"/>
              </a:ext>
            </a:extLst>
          </p:cNvPr>
          <p:cNvSpPr>
            <a:spLocks noGrp="1"/>
          </p:cNvSpPr>
          <p:nvPr>
            <p:ph type="body" sz="quarter" idx="13" hasCustomPrompt="1"/>
          </p:nvPr>
        </p:nvSpPr>
        <p:spPr>
          <a:xfrm>
            <a:off x="10203316" y="1421090"/>
            <a:ext cx="1858041" cy="350027"/>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a:t>nakedagility.tv</a:t>
            </a:r>
          </a:p>
        </p:txBody>
      </p:sp>
      <p:pic>
        <p:nvPicPr>
          <p:cNvPr id="3" name="Picture 2" descr="A person wearing a blue shirt&#10;&#10;Description automatically generated">
            <a:extLst>
              <a:ext uri="{FF2B5EF4-FFF2-40B4-BE49-F238E27FC236}">
                <a16:creationId xmlns:a16="http://schemas.microsoft.com/office/drawing/2014/main" id="{2C36DC95-44F4-49F6-AFA6-259D29114896}"/>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451050" y="101223"/>
            <a:ext cx="6858000" cy="6858000"/>
          </a:xfrm>
          <a:prstGeom prst="rect">
            <a:avLst/>
          </a:prstGeom>
        </p:spPr>
      </p:pic>
    </p:spTree>
    <p:extLst>
      <p:ext uri="{BB962C8B-B14F-4D97-AF65-F5344CB8AC3E}">
        <p14:creationId xmlns:p14="http://schemas.microsoft.com/office/powerpoint/2010/main" val="389507998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74436C-5C1A-4CD1-B98A-F365EE62B5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66" b="27746"/>
          <a:stretch/>
        </p:blipFill>
        <p:spPr>
          <a:xfrm>
            <a:off x="-287626" y="0"/>
            <a:ext cx="12479626" cy="6858000"/>
          </a:xfrm>
          <a:prstGeom prst="rect">
            <a:avLst/>
          </a:prstGeom>
        </p:spPr>
      </p:pic>
      <p:sp>
        <p:nvSpPr>
          <p:cNvPr id="13" name="Rectangle 12" descr="© Jacob Lund Photography&#10;Licensed by Scrum.org from Depositphotos on 8/1/16&#10;Image ID: 106817608">
            <a:extLst>
              <a:ext uri="{FF2B5EF4-FFF2-40B4-BE49-F238E27FC236}">
                <a16:creationId xmlns:a16="http://schemas.microsoft.com/office/drawing/2014/main" id="{18F8AFFE-B95D-467F-B6CE-328D15838CAD}"/>
              </a:ext>
            </a:extLst>
          </p:cNvPr>
          <p:cNvSpPr/>
          <p:nvPr userDrawn="1"/>
        </p:nvSpPr>
        <p:spPr>
          <a:xfrm>
            <a:off x="-265547" y="-15409"/>
            <a:ext cx="12479627" cy="6858000"/>
          </a:xfrm>
          <a:prstGeom prst="rect">
            <a:avLst/>
          </a:prstGeom>
          <a:gradFill flip="none" rotWithShape="1">
            <a:gsLst>
              <a:gs pos="20000">
                <a:srgbClr val="682079"/>
              </a:gs>
              <a:gs pos="0">
                <a:srgbClr val="682079">
                  <a:alpha val="60000"/>
                </a:srgbClr>
              </a:gs>
              <a:gs pos="100000">
                <a:srgbClr val="BA56D2">
                  <a:alpha val="20000"/>
                </a:srgbClr>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lIns="0" tIns="91440" rIns="0" bIns="0" rtlCol="0" anchor="ctr">
            <a:normAutofit/>
          </a:bodyPr>
          <a:lstStyle/>
          <a:p>
            <a:pPr algn="ctr"/>
            <a:endParaRPr lang="en-US" sz="8800" dirty="0">
              <a:latin typeface="Ebrima" panose="02000000000000000000" pitchFamily="2" charset="0"/>
              <a:ea typeface="Ebrima" panose="02000000000000000000" pitchFamily="2" charset="0"/>
              <a:cs typeface="Ebrima" panose="02000000000000000000" pitchFamily="2" charset="0"/>
            </a:endParaRPr>
          </a:p>
        </p:txBody>
      </p:sp>
      <p:sp>
        <p:nvSpPr>
          <p:cNvPr id="14" name="TextBox 13"/>
          <p:cNvSpPr txBox="1">
            <a:spLocks/>
          </p:cNvSpPr>
          <p:nvPr userDrawn="1"/>
        </p:nvSpPr>
        <p:spPr>
          <a:xfrm>
            <a:off x="280970" y="1768928"/>
            <a:ext cx="6444063" cy="3700830"/>
          </a:xfrm>
          <a:prstGeom prst="rect">
            <a:avLst/>
          </a:prstGeom>
          <a:solidFill>
            <a:schemeClr val="tx1">
              <a:lumMod val="85000"/>
              <a:lumOff val="15000"/>
              <a:alpha val="67000"/>
            </a:schemeClr>
          </a:solidFill>
        </p:spPr>
        <p:txBody>
          <a:bodyPr wrap="square" lIns="360000" tIns="360000" rIns="360000" bIns="360000" rtlCol="0" anchor="ctr" anchorCtr="0">
            <a:normAutofit/>
          </a:bodyPr>
          <a:lstStyle/>
          <a:p>
            <a:pPr algn="ctr"/>
            <a:endParaRPr lang="en-US" sz="6000" b="1" dirty="0">
              <a:solidFill>
                <a:schemeClr val="bg1"/>
              </a:solidFill>
              <a:latin typeface="Calibri" panose="020F0502020204030204" pitchFamily="34" charset="0"/>
              <a:cs typeface="Calibri" panose="020F0502020204030204"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530370" y="394583"/>
            <a:ext cx="4549674" cy="1280244"/>
          </a:xfrm>
          <a:prstGeom prst="rect">
            <a:avLst/>
          </a:prstGeom>
        </p:spPr>
      </p:pic>
      <p:sp>
        <p:nvSpPr>
          <p:cNvPr id="8" name="Text Placeholder 3">
            <a:extLst>
              <a:ext uri="{FF2B5EF4-FFF2-40B4-BE49-F238E27FC236}">
                <a16:creationId xmlns:a16="http://schemas.microsoft.com/office/drawing/2014/main" id="{71F2992F-7275-4F04-A5DF-52C4B6C648BD}"/>
              </a:ext>
            </a:extLst>
          </p:cNvPr>
          <p:cNvSpPr>
            <a:spLocks noGrp="1"/>
          </p:cNvSpPr>
          <p:nvPr>
            <p:ph type="body" sz="quarter" idx="10" hasCustomPrompt="1"/>
          </p:nvPr>
        </p:nvSpPr>
        <p:spPr>
          <a:xfrm>
            <a:off x="337040" y="2428255"/>
            <a:ext cx="6293915" cy="1371038"/>
          </a:xfrm>
        </p:spPr>
        <p:txBody>
          <a:bodyPr>
            <a:noAutofit/>
          </a:bodyPr>
          <a:lstStyle>
            <a:lvl1pPr marL="0" indent="0">
              <a:buNone/>
              <a:defRPr sz="4800">
                <a:solidFill>
                  <a:schemeClr val="bg1"/>
                </a:solidFill>
              </a:defRPr>
            </a:lvl1pPr>
          </a:lstStyle>
          <a:p>
            <a:pPr lvl="0"/>
            <a:r>
              <a:rPr lang="en-GB" dirty="0"/>
              <a:t>Your title goes here</a:t>
            </a:r>
          </a:p>
        </p:txBody>
      </p:sp>
      <p:sp>
        <p:nvSpPr>
          <p:cNvPr id="2" name="TextBox 1">
            <a:extLst>
              <a:ext uri="{FF2B5EF4-FFF2-40B4-BE49-F238E27FC236}">
                <a16:creationId xmlns:a16="http://schemas.microsoft.com/office/drawing/2014/main" id="{9F959DB2-3922-4B84-9D55-4DF5C6C855E4}"/>
              </a:ext>
            </a:extLst>
          </p:cNvPr>
          <p:cNvSpPr txBox="1">
            <a:spLocks/>
          </p:cNvSpPr>
          <p:nvPr userDrawn="1"/>
        </p:nvSpPr>
        <p:spPr>
          <a:xfrm>
            <a:off x="9688830" y="802638"/>
            <a:ext cx="2342712" cy="1800485"/>
          </a:xfrm>
          <a:prstGeom prst="rect">
            <a:avLst/>
          </a:prstGeom>
          <a:solidFill>
            <a:schemeClr val="tx1">
              <a:lumMod val="85000"/>
              <a:lumOff val="15000"/>
              <a:alpha val="67000"/>
            </a:schemeClr>
          </a:solidFill>
        </p:spPr>
        <p:txBody>
          <a:bodyPr wrap="square" lIns="360000" tIns="360000" rIns="360000" bIns="360000" rtlCol="0" anchor="ctr" anchorCtr="0">
            <a:normAutofit/>
          </a:bodyPr>
          <a:lstStyle/>
          <a:p>
            <a:pPr algn="ctr"/>
            <a:endParaRPr lang="en-US" sz="6000" b="1" dirty="0">
              <a:solidFill>
                <a:schemeClr val="bg1"/>
              </a:solidFill>
              <a:latin typeface="Calibri" panose="020F0502020204030204" pitchFamily="34" charset="0"/>
              <a:cs typeface="Calibri" panose="020F0502020204030204" pitchFamily="34" charset="0"/>
            </a:endParaRPr>
          </a:p>
        </p:txBody>
      </p:sp>
      <p:pic>
        <p:nvPicPr>
          <p:cNvPr id="1028" name="Picture 4" descr="See the source image">
            <a:extLst>
              <a:ext uri="{FF2B5EF4-FFF2-40B4-BE49-F238E27FC236}">
                <a16:creationId xmlns:a16="http://schemas.microsoft.com/office/drawing/2014/main" id="{DCF11B46-BB0D-4F5E-8736-B18821273AC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709839" y="959923"/>
            <a:ext cx="529513" cy="5295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1574324C-3D0A-4BA7-AB89-E79D74B429D4}"/>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9793024" y="1489436"/>
            <a:ext cx="363142" cy="36314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CEFC523-64AF-4D3F-A66D-6589DF640BF5}"/>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771765" y="1913052"/>
            <a:ext cx="422744" cy="422744"/>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60A939B0-106A-4869-96C8-15EB1C789AD8}"/>
              </a:ext>
            </a:extLst>
          </p:cNvPr>
          <p:cNvSpPr>
            <a:spLocks noGrp="1"/>
          </p:cNvSpPr>
          <p:nvPr>
            <p:ph type="body" sz="quarter" idx="11" hasCustomPrompt="1"/>
          </p:nvPr>
        </p:nvSpPr>
        <p:spPr>
          <a:xfrm>
            <a:off x="10295077" y="1108552"/>
            <a:ext cx="1281352" cy="289554"/>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a:t>@MrHinsh</a:t>
            </a:r>
          </a:p>
        </p:txBody>
      </p:sp>
      <p:sp>
        <p:nvSpPr>
          <p:cNvPr id="17" name="Text Placeholder 3">
            <a:extLst>
              <a:ext uri="{FF2B5EF4-FFF2-40B4-BE49-F238E27FC236}">
                <a16:creationId xmlns:a16="http://schemas.microsoft.com/office/drawing/2014/main" id="{29D3B229-6773-4DE6-8BA6-9884247EAA91}"/>
              </a:ext>
            </a:extLst>
          </p:cNvPr>
          <p:cNvSpPr>
            <a:spLocks noGrp="1"/>
          </p:cNvSpPr>
          <p:nvPr>
            <p:ph type="body" sz="quarter" idx="12" hasCustomPrompt="1"/>
          </p:nvPr>
        </p:nvSpPr>
        <p:spPr>
          <a:xfrm>
            <a:off x="10243956" y="1563025"/>
            <a:ext cx="1787585" cy="289553"/>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err="1"/>
              <a:t>martinhinshelwood</a:t>
            </a:r>
            <a:endParaRPr lang="en-GB" dirty="0"/>
          </a:p>
        </p:txBody>
      </p:sp>
      <p:sp>
        <p:nvSpPr>
          <p:cNvPr id="18" name="Text Placeholder 3">
            <a:extLst>
              <a:ext uri="{FF2B5EF4-FFF2-40B4-BE49-F238E27FC236}">
                <a16:creationId xmlns:a16="http://schemas.microsoft.com/office/drawing/2014/main" id="{BF28CFBB-4F2D-4328-ACAA-FF1F8F044D76}"/>
              </a:ext>
            </a:extLst>
          </p:cNvPr>
          <p:cNvSpPr>
            <a:spLocks noGrp="1"/>
          </p:cNvSpPr>
          <p:nvPr>
            <p:ph type="body" sz="quarter" idx="13" hasCustomPrompt="1"/>
          </p:nvPr>
        </p:nvSpPr>
        <p:spPr>
          <a:xfrm>
            <a:off x="10243956" y="1949410"/>
            <a:ext cx="1858041" cy="350027"/>
          </a:xfrm>
        </p:spPr>
        <p:txBody>
          <a:bodyPr>
            <a:noAutofit/>
          </a:bodyPr>
          <a:lstStyle>
            <a:lvl1pPr marL="0" indent="0">
              <a:buNone/>
              <a:defRPr sz="1400">
                <a:solidFill>
                  <a:schemeClr val="bg1"/>
                </a:solidFill>
                <a:latin typeface="Segoe UI" panose="020B0502040204020203" pitchFamily="34" charset="0"/>
                <a:cs typeface="Segoe UI" panose="020B0502040204020203" pitchFamily="34" charset="0"/>
              </a:defRPr>
            </a:lvl1pPr>
          </a:lstStyle>
          <a:p>
            <a:pPr lvl="0"/>
            <a:r>
              <a:rPr lang="en-GB" dirty="0"/>
              <a:t>nakedagility.tv</a:t>
            </a:r>
          </a:p>
        </p:txBody>
      </p:sp>
      <p:pic>
        <p:nvPicPr>
          <p:cNvPr id="3" name="Picture 2" descr="See the source image">
            <a:extLst>
              <a:ext uri="{FF2B5EF4-FFF2-40B4-BE49-F238E27FC236}">
                <a16:creationId xmlns:a16="http://schemas.microsoft.com/office/drawing/2014/main" id="{3C0388C4-6F8A-442B-953A-740CCCE93AAD}"/>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807488" y="4313624"/>
            <a:ext cx="633653" cy="633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07ABF39-5013-4EB9-A5FA-AB7C297BC069}"/>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4744093" y="5006134"/>
            <a:ext cx="1697048" cy="314219"/>
          </a:xfrm>
          <a:prstGeom prst="rect">
            <a:avLst/>
          </a:prstGeom>
          <a:noFill/>
          <a:extLst>
            <a:ext uri="{909E8E84-426E-40DD-AFC4-6F175D3DCCD1}">
              <a14:hiddenFill xmlns:a14="http://schemas.microsoft.com/office/drawing/2010/main">
                <a:solidFill>
                  <a:srgbClr val="FFFFFF"/>
                </a:solidFill>
              </a14:hiddenFill>
            </a:ext>
          </a:extLst>
        </p:spPr>
      </p:pic>
      <p:sp>
        <p:nvSpPr>
          <p:cNvPr id="10" name="Picture Placeholder 9">
            <a:extLst>
              <a:ext uri="{FF2B5EF4-FFF2-40B4-BE49-F238E27FC236}">
                <a16:creationId xmlns:a16="http://schemas.microsoft.com/office/drawing/2014/main" id="{FBE6FA4A-D4CE-4D00-BCFC-227B9325F1CF}"/>
              </a:ext>
            </a:extLst>
          </p:cNvPr>
          <p:cNvSpPr>
            <a:spLocks noGrp="1"/>
          </p:cNvSpPr>
          <p:nvPr>
            <p:ph type="pic" sz="quarter" idx="14"/>
          </p:nvPr>
        </p:nvSpPr>
        <p:spPr>
          <a:xfrm>
            <a:off x="368707" y="3909105"/>
            <a:ext cx="1760538" cy="1468438"/>
          </a:xfrm>
        </p:spPr>
        <p:txBody>
          <a:bodyPr/>
          <a:lstStyle>
            <a:lvl1pPr>
              <a:buNone/>
              <a:defRPr/>
            </a:lvl1pPr>
          </a:lstStyle>
          <a:p>
            <a:endParaRPr lang="en-GB" dirty="0"/>
          </a:p>
        </p:txBody>
      </p:sp>
      <p:pic>
        <p:nvPicPr>
          <p:cNvPr id="4" name="Picture 3" descr="A person wearing a blue shirt&#10;&#10;Description automatically generated">
            <a:extLst>
              <a:ext uri="{FF2B5EF4-FFF2-40B4-BE49-F238E27FC236}">
                <a16:creationId xmlns:a16="http://schemas.microsoft.com/office/drawing/2014/main" id="{1784EE63-0E73-4FBB-B9DD-3F39873DEB71}"/>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305814" y="-1796"/>
            <a:ext cx="6858000" cy="6858000"/>
          </a:xfrm>
          <a:prstGeom prst="rect">
            <a:avLst/>
          </a:prstGeom>
        </p:spPr>
      </p:pic>
      <p:sp>
        <p:nvSpPr>
          <p:cNvPr id="5" name="TextBox 4">
            <a:extLst>
              <a:ext uri="{FF2B5EF4-FFF2-40B4-BE49-F238E27FC236}">
                <a16:creationId xmlns:a16="http://schemas.microsoft.com/office/drawing/2014/main" id="{12754DD6-C138-4D55-B87A-EB851B6FA02B}"/>
              </a:ext>
            </a:extLst>
          </p:cNvPr>
          <p:cNvSpPr txBox="1">
            <a:spLocks/>
          </p:cNvSpPr>
          <p:nvPr userDrawn="1"/>
        </p:nvSpPr>
        <p:spPr>
          <a:xfrm>
            <a:off x="298368" y="5653434"/>
            <a:ext cx="6426665" cy="1076796"/>
          </a:xfrm>
          <a:prstGeom prst="rect">
            <a:avLst/>
          </a:prstGeom>
          <a:solidFill>
            <a:schemeClr val="bg1">
              <a:alpha val="67000"/>
            </a:schemeClr>
          </a:solidFill>
        </p:spPr>
        <p:txBody>
          <a:bodyPr wrap="square" lIns="72000" tIns="72000" rIns="72000" bIns="72000" rtlCol="0" anchor="ctr" anchorCtr="0">
            <a:noAutofit/>
          </a:bodyPr>
          <a:lstStyle/>
          <a:p>
            <a:pPr algn="ctr"/>
            <a:endParaRPr lang="en-US" sz="4400" b="1" dirty="0">
              <a:solidFill>
                <a:schemeClr val="bg1"/>
              </a:solidFill>
              <a:latin typeface="Calibri" panose="020F0502020204030204" pitchFamily="34" charset="0"/>
              <a:cs typeface="Calibri" panose="020F0502020204030204" pitchFamily="34" charset="0"/>
            </a:endParaRPr>
          </a:p>
        </p:txBody>
      </p:sp>
      <p:sp>
        <p:nvSpPr>
          <p:cNvPr id="23" name="Picture Placeholder 22">
            <a:extLst>
              <a:ext uri="{FF2B5EF4-FFF2-40B4-BE49-F238E27FC236}">
                <a16:creationId xmlns:a16="http://schemas.microsoft.com/office/drawing/2014/main" id="{3D579868-1516-42FB-A9CC-2AF8F5C3B03B}"/>
              </a:ext>
            </a:extLst>
          </p:cNvPr>
          <p:cNvSpPr>
            <a:spLocks noGrp="1"/>
          </p:cNvSpPr>
          <p:nvPr>
            <p:ph type="pic" sz="quarter" idx="15"/>
          </p:nvPr>
        </p:nvSpPr>
        <p:spPr>
          <a:xfrm>
            <a:off x="550625" y="5760988"/>
            <a:ext cx="5890516" cy="861688"/>
          </a:xfrm>
        </p:spPr>
        <p:txBody>
          <a:bodyPr>
            <a:noAutofit/>
          </a:bodyPr>
          <a:lstStyle>
            <a:lvl1pPr>
              <a:buNone/>
              <a:defRPr/>
            </a:lvl1pPr>
          </a:lstStyle>
          <a:p>
            <a:endParaRPr lang="en-GB" dirty="0"/>
          </a:p>
        </p:txBody>
      </p:sp>
      <p:sp>
        <p:nvSpPr>
          <p:cNvPr id="20" name="Text Placeholder 3">
            <a:extLst>
              <a:ext uri="{FF2B5EF4-FFF2-40B4-BE49-F238E27FC236}">
                <a16:creationId xmlns:a16="http://schemas.microsoft.com/office/drawing/2014/main" id="{52D34778-1C43-470A-BE77-3A391E23032A}"/>
              </a:ext>
            </a:extLst>
          </p:cNvPr>
          <p:cNvSpPr>
            <a:spLocks noGrp="1"/>
          </p:cNvSpPr>
          <p:nvPr>
            <p:ph type="body" sz="quarter" idx="16" hasCustomPrompt="1"/>
          </p:nvPr>
        </p:nvSpPr>
        <p:spPr>
          <a:xfrm>
            <a:off x="319853" y="1817828"/>
            <a:ext cx="6293915" cy="410196"/>
          </a:xfrm>
        </p:spPr>
        <p:txBody>
          <a:bodyPr>
            <a:noAutofit/>
          </a:bodyPr>
          <a:lstStyle>
            <a:lvl1pPr marL="0" indent="0">
              <a:buNone/>
              <a:defRPr sz="2000">
                <a:solidFill>
                  <a:schemeClr val="bg1"/>
                </a:solidFill>
              </a:defRPr>
            </a:lvl1pPr>
          </a:lstStyle>
          <a:p>
            <a:pPr lvl="0"/>
            <a:r>
              <a:rPr lang="en-US" dirty="0"/>
              <a:t>Small Title goes </a:t>
            </a:r>
            <a:r>
              <a:rPr lang="en-US" dirty="0" err="1"/>
              <a:t>heressssssss</a:t>
            </a:r>
            <a:endParaRPr lang="en-GB" dirty="0"/>
          </a:p>
        </p:txBody>
      </p:sp>
      <p:cxnSp>
        <p:nvCxnSpPr>
          <p:cNvPr id="7" name="Straight Connector 6">
            <a:extLst>
              <a:ext uri="{FF2B5EF4-FFF2-40B4-BE49-F238E27FC236}">
                <a16:creationId xmlns:a16="http://schemas.microsoft.com/office/drawing/2014/main" id="{ED26A102-07C7-426C-A02B-10997E3383B2}"/>
              </a:ext>
            </a:extLst>
          </p:cNvPr>
          <p:cNvCxnSpPr>
            <a:cxnSpLocks/>
          </p:cNvCxnSpPr>
          <p:nvPr userDrawn="1"/>
        </p:nvCxnSpPr>
        <p:spPr>
          <a:xfrm>
            <a:off x="416459" y="2335796"/>
            <a:ext cx="609938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0315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53681" y="76200"/>
            <a:ext cx="9737185" cy="1143000"/>
          </a:xfrm>
        </p:spPr>
        <p:txBody>
          <a:bodyPr/>
          <a:lstStyle/>
          <a:p>
            <a:r>
              <a:rPr lang="en-US"/>
              <a:t>Click to edit Master title style</a:t>
            </a:r>
          </a:p>
        </p:txBody>
      </p:sp>
      <p:sp>
        <p:nvSpPr>
          <p:cNvPr id="3" name="Content Placeholder 2"/>
          <p:cNvSpPr>
            <a:spLocks noGrp="1"/>
          </p:cNvSpPr>
          <p:nvPr>
            <p:ph idx="1"/>
          </p:nvPr>
        </p:nvSpPr>
        <p:spPr>
          <a:xfrm>
            <a:off x="584200" y="1504950"/>
            <a:ext cx="11006667" cy="4743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7"/>
          <p:cNvSpPr>
            <a:spLocks noGrp="1" noChangeArrowheads="1"/>
          </p:cNvSpPr>
          <p:nvPr>
            <p:ph type="dt" sz="half" idx="10"/>
          </p:nvPr>
        </p:nvSpPr>
        <p:spPr>
          <a:xfrm>
            <a:off x="0" y="6524625"/>
            <a:ext cx="2218267" cy="304800"/>
          </a:xfrm>
          <a:ln/>
        </p:spPr>
        <p:txBody>
          <a:bodyPr/>
          <a:lstStyle>
            <a:lvl1pPr>
              <a:defRPr sz="1100"/>
            </a:lvl1pPr>
          </a:lstStyle>
          <a:p>
            <a:pPr>
              <a:defRPr/>
            </a:pPr>
            <a:r>
              <a:rPr lang="en-US"/>
              <a:t>As of: </a:t>
            </a:r>
            <a:endParaRPr lang="en-US" dirty="0"/>
          </a:p>
        </p:txBody>
      </p:sp>
      <p:sp>
        <p:nvSpPr>
          <p:cNvPr id="5" name="Rectangle 1028"/>
          <p:cNvSpPr>
            <a:spLocks noGrp="1" noChangeArrowheads="1"/>
          </p:cNvSpPr>
          <p:nvPr>
            <p:ph type="sldNum" sz="quarter" idx="11"/>
          </p:nvPr>
        </p:nvSpPr>
        <p:spPr>
          <a:ln/>
        </p:spPr>
        <p:txBody>
          <a:bodyPr/>
          <a:lstStyle>
            <a:lvl1pPr>
              <a:defRPr/>
            </a:lvl1pPr>
          </a:lstStyle>
          <a:p>
            <a:pPr>
              <a:defRPr/>
            </a:pPr>
            <a:fld id="{77FC5674-A1A8-480F-9472-1EE3C7CAEA6F}" type="slidenum">
              <a:rPr lang="en-US"/>
              <a:pPr>
                <a:defRPr/>
              </a:pPr>
              <a:t>‹#›</a:t>
            </a:fld>
            <a:endParaRPr lang="en-US" dirty="0">
              <a:solidFill>
                <a:schemeClr val="bg2"/>
              </a:solidFill>
            </a:endParaRPr>
          </a:p>
        </p:txBody>
      </p:sp>
    </p:spTree>
    <p:extLst>
      <p:ext uri="{BB962C8B-B14F-4D97-AF65-F5344CB8AC3E}">
        <p14:creationId xmlns:p14="http://schemas.microsoft.com/office/powerpoint/2010/main" val="1514890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8198" y="227327"/>
            <a:ext cx="11935604" cy="64633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772C2BFC-8C8B-48C1-A471-6C4ADB4F70F0}" type="slidenum">
              <a:rPr lang="en-US" smtClean="0"/>
              <a:pPr/>
              <a:t>‹#›</a:t>
            </a:fld>
            <a:endParaRPr lang="en-US"/>
          </a:p>
        </p:txBody>
      </p:sp>
      <p:grpSp>
        <p:nvGrpSpPr>
          <p:cNvPr id="6" name="Group 5"/>
          <p:cNvGrpSpPr/>
          <p:nvPr/>
        </p:nvGrpSpPr>
        <p:grpSpPr>
          <a:xfrm>
            <a:off x="1896565" y="6358820"/>
            <a:ext cx="1274249" cy="338554"/>
            <a:chOff x="8358187" y="6128687"/>
            <a:chExt cx="1274249" cy="338554"/>
          </a:xfrm>
        </p:grpSpPr>
        <p:pic>
          <p:nvPicPr>
            <p:cNvPr id="7" name="Picture 6"/>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8" name="Rectangle 7"/>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pic>
        <p:nvPicPr>
          <p:cNvPr id="4" name="Picture 3">
            <a:extLst>
              <a:ext uri="{FF2B5EF4-FFF2-40B4-BE49-F238E27FC236}">
                <a16:creationId xmlns:a16="http://schemas.microsoft.com/office/drawing/2014/main" id="{A2186D75-D959-40C0-BF94-AC339ABCEF1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3642570521"/>
      </p:ext>
    </p:extLst>
  </p:cSld>
  <p:clrMapOvr>
    <a:masterClrMapping/>
  </p:clrMapOvr>
  <p:transition>
    <p:fade/>
  </p:transition>
  <p:extLst>
    <p:ext uri="{DCECCB84-F9BA-43D5-87BE-67443E8EF086}">
      <p15:sldGuideLst xmlns:p15="http://schemas.microsoft.com/office/powerpoint/2012/main">
        <p15:guide id="1" orient="horz" pos="882" userDrawn="1">
          <p15:clr>
            <a:srgbClr val="5ACBF0"/>
          </p15:clr>
        </p15:guide>
        <p15:guide id="2" orient="horz" pos="1251" userDrawn="1">
          <p15:clr>
            <a:srgbClr val="5ACBF0"/>
          </p15:clr>
        </p15:guide>
        <p15:guide id="3" orient="horz" pos="28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74436C-5C1A-4CD1-B98A-F365EE62B5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27746"/>
          <a:stretch/>
        </p:blipFill>
        <p:spPr>
          <a:xfrm>
            <a:off x="1" y="0"/>
            <a:ext cx="14240659" cy="6858000"/>
          </a:xfrm>
          <a:prstGeom prst="rect">
            <a:avLst/>
          </a:prstGeom>
        </p:spPr>
      </p:pic>
      <p:sp>
        <p:nvSpPr>
          <p:cNvPr id="13" name="Rectangle 12" descr="© Jacob Lund Photography&#10;Licensed by Scrum.org from Depositphotos on 8/1/16&#10;Image ID: 106817608">
            <a:extLst>
              <a:ext uri="{FF2B5EF4-FFF2-40B4-BE49-F238E27FC236}">
                <a16:creationId xmlns:a16="http://schemas.microsoft.com/office/drawing/2014/main" id="{18F8AFFE-B95D-467F-B6CE-328D15838CAD}"/>
              </a:ext>
            </a:extLst>
          </p:cNvPr>
          <p:cNvSpPr/>
          <p:nvPr userDrawn="1"/>
        </p:nvSpPr>
        <p:spPr>
          <a:xfrm>
            <a:off x="0" y="1796"/>
            <a:ext cx="12479627" cy="6858000"/>
          </a:xfrm>
          <a:prstGeom prst="rect">
            <a:avLst/>
          </a:prstGeom>
          <a:gradFill flip="none" rotWithShape="1">
            <a:gsLst>
              <a:gs pos="20000">
                <a:srgbClr val="682079"/>
              </a:gs>
              <a:gs pos="0">
                <a:srgbClr val="682079">
                  <a:alpha val="60000"/>
                </a:srgbClr>
              </a:gs>
              <a:gs pos="100000">
                <a:srgbClr val="BA56D2">
                  <a:alpha val="20000"/>
                </a:srgbClr>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lIns="0" tIns="91440" rIns="0" bIns="0" rtlCol="0" anchor="ctr">
            <a:normAutofit/>
          </a:bodyPr>
          <a:lstStyle/>
          <a:p>
            <a:pPr algn="ctr"/>
            <a:endParaRPr lang="en-US" sz="8800" dirty="0">
              <a:latin typeface="Ebrima" panose="02000000000000000000" pitchFamily="2" charset="0"/>
              <a:ea typeface="Ebrima" panose="02000000000000000000" pitchFamily="2" charset="0"/>
              <a:cs typeface="Ebrima" panose="02000000000000000000" pitchFamily="2" charset="0"/>
            </a:endParaRPr>
          </a:p>
        </p:txBody>
      </p:sp>
      <p:sp>
        <p:nvSpPr>
          <p:cNvPr id="14" name="TextBox 13"/>
          <p:cNvSpPr txBox="1">
            <a:spLocks/>
          </p:cNvSpPr>
          <p:nvPr userDrawn="1"/>
        </p:nvSpPr>
        <p:spPr>
          <a:xfrm>
            <a:off x="280970" y="1768928"/>
            <a:ext cx="6444063" cy="3700830"/>
          </a:xfrm>
          <a:prstGeom prst="rect">
            <a:avLst/>
          </a:prstGeom>
          <a:solidFill>
            <a:schemeClr val="tx1">
              <a:lumMod val="85000"/>
              <a:lumOff val="15000"/>
              <a:alpha val="67000"/>
            </a:schemeClr>
          </a:solidFill>
        </p:spPr>
        <p:txBody>
          <a:bodyPr wrap="square" lIns="360000" tIns="360000" rIns="360000" bIns="360000" rtlCol="0" anchor="ctr" anchorCtr="0">
            <a:normAutofit/>
          </a:bodyPr>
          <a:lstStyle/>
          <a:p>
            <a:pPr algn="ctr"/>
            <a:endParaRPr lang="en-US" sz="6000" b="1" dirty="0">
              <a:solidFill>
                <a:schemeClr val="bg1"/>
              </a:solidFill>
              <a:latin typeface="Calibri" panose="020F0502020204030204" pitchFamily="34" charset="0"/>
              <a:cs typeface="Calibri" panose="020F0502020204030204"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385590" y="329112"/>
            <a:ext cx="4549674" cy="1280244"/>
          </a:xfrm>
          <a:prstGeom prst="rect">
            <a:avLst/>
          </a:prstGeom>
        </p:spPr>
      </p:pic>
      <p:pic>
        <p:nvPicPr>
          <p:cNvPr id="3" name="Picture 2" descr="A person wearing a blue shirt&#10;&#10;Description automatically generated">
            <a:extLst>
              <a:ext uri="{FF2B5EF4-FFF2-40B4-BE49-F238E27FC236}">
                <a16:creationId xmlns:a16="http://schemas.microsoft.com/office/drawing/2014/main" id="{2C36DC95-44F4-49F6-AFA6-259D2911489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502667" y="0"/>
            <a:ext cx="6858000" cy="6858000"/>
          </a:xfrm>
          <a:prstGeom prst="rect">
            <a:avLst/>
          </a:prstGeom>
        </p:spPr>
      </p:pic>
      <p:sp>
        <p:nvSpPr>
          <p:cNvPr id="8" name="Text Placeholder 3">
            <a:extLst>
              <a:ext uri="{FF2B5EF4-FFF2-40B4-BE49-F238E27FC236}">
                <a16:creationId xmlns:a16="http://schemas.microsoft.com/office/drawing/2014/main" id="{71F2992F-7275-4F04-A5DF-52C4B6C648BD}"/>
              </a:ext>
            </a:extLst>
          </p:cNvPr>
          <p:cNvSpPr>
            <a:spLocks noGrp="1"/>
          </p:cNvSpPr>
          <p:nvPr>
            <p:ph type="body" sz="quarter" idx="10" hasCustomPrompt="1"/>
          </p:nvPr>
        </p:nvSpPr>
        <p:spPr>
          <a:xfrm>
            <a:off x="337040" y="1876683"/>
            <a:ext cx="6293915" cy="3479087"/>
          </a:xfrm>
        </p:spPr>
        <p:txBody>
          <a:bodyPr>
            <a:normAutofit/>
          </a:bodyPr>
          <a:lstStyle>
            <a:lvl1pPr marL="0" indent="0">
              <a:buNone/>
              <a:defRPr sz="7200">
                <a:solidFill>
                  <a:schemeClr val="bg1"/>
                </a:solidFill>
              </a:defRPr>
            </a:lvl1pPr>
          </a:lstStyle>
          <a:p>
            <a:pPr lvl="0"/>
            <a:r>
              <a:rPr lang="en-GB" dirty="0"/>
              <a:t>Your title goes here</a:t>
            </a:r>
          </a:p>
        </p:txBody>
      </p:sp>
    </p:spTree>
    <p:extLst>
      <p:ext uri="{BB962C8B-B14F-4D97-AF65-F5344CB8AC3E}">
        <p14:creationId xmlns:p14="http://schemas.microsoft.com/office/powerpoint/2010/main" val="11987683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pic>
        <p:nvPicPr>
          <p:cNvPr id="18" name="Picture 17" descr="© pressmaster - Fotolia&#10;Licensed by Scrum.org from Adobe Stock&#10;Image ID: 87070391"/>
          <p:cNvPicPr>
            <a:picLocks noChangeAspect="1"/>
          </p:cNvPicPr>
          <p:nvPr/>
        </p:nvPicPr>
        <p:blipFill rotWithShape="1">
          <a:blip r:embed="rId2">
            <a:extLst>
              <a:ext uri="{28A0092B-C50C-407E-A947-70E740481C1C}">
                <a14:useLocalDpi xmlns:a14="http://schemas.microsoft.com/office/drawing/2010/main" val="0"/>
              </a:ext>
            </a:extLst>
          </a:blip>
          <a:srcRect l="56788" r="12212"/>
          <a:stretch/>
        </p:blipFill>
        <p:spPr>
          <a:xfrm>
            <a:off x="0" y="0"/>
            <a:ext cx="3779520" cy="6858000"/>
          </a:xfrm>
          <a:prstGeom prst="rect">
            <a:avLst/>
          </a:prstGeom>
        </p:spPr>
      </p:pic>
      <p:sp>
        <p:nvSpPr>
          <p:cNvPr id="2" name="Rectangle 1"/>
          <p:cNvSpPr/>
          <p:nvPr/>
        </p:nvSpPr>
        <p:spPr>
          <a:xfrm>
            <a:off x="0" y="0"/>
            <a:ext cx="3779520" cy="6858000"/>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fld id="{772C2BFC-8C8B-48C1-A471-6C4ADB4F70F0}" type="slidenum">
              <a:rPr lang="en-US" smtClean="0"/>
              <a:pPr/>
              <a:t>‹#›</a:t>
            </a:fld>
            <a:endParaRPr lang="en-US"/>
          </a:p>
        </p:txBody>
      </p:sp>
      <p:sp>
        <p:nvSpPr>
          <p:cNvPr id="13" name="TextBox 12"/>
          <p:cNvSpPr txBox="1"/>
          <p:nvPr/>
        </p:nvSpPr>
        <p:spPr>
          <a:xfrm>
            <a:off x="0" y="86434"/>
            <a:ext cx="3781168" cy="377625"/>
          </a:xfrm>
          <a:prstGeom prst="rect">
            <a:avLst/>
          </a:prstGeom>
          <a:noFill/>
        </p:spPr>
        <p:txBody>
          <a:bodyPr wrap="square" rtlCol="0">
            <a:spAutoFit/>
          </a:bodyPr>
          <a:lstStyle/>
          <a:p>
            <a:pPr algn="ctr"/>
            <a:r>
              <a:rPr lang="en-US" b="1" dirty="0">
                <a:solidFill>
                  <a:schemeClr val="tx1">
                    <a:lumMod val="65000"/>
                    <a:lumOff val="35000"/>
                  </a:schemeClr>
                </a:solidFill>
              </a:rPr>
              <a:t>Exercise</a:t>
            </a:r>
          </a:p>
        </p:txBody>
      </p:sp>
      <p:cxnSp>
        <p:nvCxnSpPr>
          <p:cNvPr id="14" name="Straight Connector 13"/>
          <p:cNvCxnSpPr/>
          <p:nvPr/>
        </p:nvCxnSpPr>
        <p:spPr>
          <a:xfrm>
            <a:off x="0" y="550492"/>
            <a:ext cx="3781168"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1037968" y="4235995"/>
            <a:ext cx="1705232" cy="1705232"/>
          </a:xfrm>
          <a:prstGeom prst="ellipse">
            <a:avLst/>
          </a:prstGeom>
          <a:gradFill flip="none" rotWithShape="1">
            <a:gsLst>
              <a:gs pos="0">
                <a:srgbClr val="682079"/>
              </a:gs>
              <a:gs pos="100000">
                <a:srgbClr val="AD35C9"/>
              </a:gs>
            </a:gsLst>
            <a:lin ang="13500000" scaled="1"/>
            <a:tileRect/>
          </a:gradFill>
          <a:ln>
            <a:noFill/>
          </a:ln>
        </p:spPr>
        <p:style>
          <a:lnRef idx="1">
            <a:schemeClr val="accent2"/>
          </a:lnRef>
          <a:fillRef idx="3">
            <a:schemeClr val="accent2"/>
          </a:fillRef>
          <a:effectRef idx="2">
            <a:schemeClr val="accent2"/>
          </a:effectRef>
          <a:fontRef idx="minor">
            <a:schemeClr val="lt1"/>
          </a:fontRef>
        </p:style>
        <p:txBody>
          <a:bodyPr lIns="914400" tIns="91440" rIns="0" bIns="0" rtlCol="0" anchor="ctr">
            <a:normAutofit fontScale="92500" lnSpcReduction="10000"/>
          </a:bodyPr>
          <a:lstStyle/>
          <a:p>
            <a:pPr algn="r"/>
            <a:endParaRPr lang="en-US" sz="8800" dirty="0">
              <a:latin typeface="+mn-lt"/>
              <a:ea typeface="Ebrima" panose="02000000000000000000" pitchFamily="2" charset="0"/>
              <a:cs typeface="Ebrima" panose="02000000000000000000" pitchFamily="2" charset="0"/>
            </a:endParaRPr>
          </a:p>
        </p:txBody>
      </p:sp>
      <p:sp>
        <p:nvSpPr>
          <p:cNvPr id="17" name="Title 16"/>
          <p:cNvSpPr>
            <a:spLocks noGrp="1"/>
          </p:cNvSpPr>
          <p:nvPr>
            <p:ph type="title"/>
          </p:nvPr>
        </p:nvSpPr>
        <p:spPr>
          <a:xfrm>
            <a:off x="120559" y="636926"/>
            <a:ext cx="3540050" cy="1534774"/>
          </a:xfrm>
        </p:spPr>
        <p:txBody>
          <a:bodyPr anchor="t" anchorCtr="0">
            <a:normAutofit/>
          </a:bodyPr>
          <a:lstStyle>
            <a:lvl1pPr algn="ctr">
              <a:defRPr sz="3600"/>
            </a:lvl1pPr>
          </a:lstStyle>
          <a:p>
            <a:r>
              <a:rPr lang="en-US"/>
              <a:t>Click to edit Master title style</a:t>
            </a:r>
            <a:endParaRPr lang="en-US" dirty="0"/>
          </a:p>
        </p:txBody>
      </p:sp>
      <p:sp>
        <p:nvSpPr>
          <p:cNvPr id="19" name="Text Placeholder 18"/>
          <p:cNvSpPr>
            <a:spLocks noGrp="1"/>
          </p:cNvSpPr>
          <p:nvPr>
            <p:ph type="body" sz="quarter" idx="12" hasCustomPrompt="1"/>
          </p:nvPr>
        </p:nvSpPr>
        <p:spPr>
          <a:xfrm>
            <a:off x="1262830" y="4512693"/>
            <a:ext cx="1253857" cy="885278"/>
          </a:xfrm>
        </p:spPr>
        <p:txBody>
          <a:bodyPr>
            <a:noAutofit/>
          </a:bodyPr>
          <a:lstStyle>
            <a:lvl1pPr marL="0" indent="0" algn="ctr">
              <a:buNone/>
              <a:defRPr sz="6800">
                <a:solidFill>
                  <a:schemeClr val="bg1"/>
                </a:solidFill>
              </a:defRPr>
            </a:lvl1pPr>
          </a:lstStyle>
          <a:p>
            <a:pPr lvl="0"/>
            <a:r>
              <a:rPr lang="en-US" dirty="0"/>
              <a:t>15</a:t>
            </a:r>
          </a:p>
        </p:txBody>
      </p:sp>
      <p:sp>
        <p:nvSpPr>
          <p:cNvPr id="21" name="Text Placeholder 20"/>
          <p:cNvSpPr>
            <a:spLocks noGrp="1"/>
          </p:cNvSpPr>
          <p:nvPr>
            <p:ph type="body" sz="quarter" idx="13"/>
          </p:nvPr>
        </p:nvSpPr>
        <p:spPr>
          <a:xfrm>
            <a:off x="3986380" y="550493"/>
            <a:ext cx="8000408" cy="2878508"/>
          </a:xfrm>
        </p:spPr>
        <p:txBody>
          <a:bodyPr>
            <a:normAutofit/>
          </a:bodyPr>
          <a:lstStyle>
            <a:lvl1pPr marL="0" indent="0">
              <a:buFont typeface="Arial" panose="020B0604020202020204" pitchFamily="34" charset="0"/>
              <a:buNone/>
              <a:defRPr sz="32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Click to edit Master text styles</a:t>
            </a:r>
          </a:p>
        </p:txBody>
      </p:sp>
      <p:sp>
        <p:nvSpPr>
          <p:cNvPr id="23" name="Text Placeholder 22"/>
          <p:cNvSpPr>
            <a:spLocks noGrp="1"/>
          </p:cNvSpPr>
          <p:nvPr>
            <p:ph type="body" sz="quarter" idx="14" hasCustomPrompt="1"/>
          </p:nvPr>
        </p:nvSpPr>
        <p:spPr>
          <a:xfrm>
            <a:off x="3986381" y="3562350"/>
            <a:ext cx="8000407" cy="2379663"/>
          </a:xfrm>
        </p:spPr>
        <p:txBody>
          <a:bodyPr>
            <a:normAutofit/>
          </a:bodyPr>
          <a:lstStyle>
            <a:lvl1pPr marL="0" indent="0">
              <a:buNone/>
              <a:defRPr sz="3600" b="1" baseline="0">
                <a:solidFill>
                  <a:srgbClr val="29919F"/>
                </a:solidFill>
              </a:defRPr>
            </a:lvl1pPr>
          </a:lstStyle>
          <a:p>
            <a:pPr lvl="0"/>
            <a:r>
              <a:rPr lang="en-US" dirty="0"/>
              <a:t>Action item</a:t>
            </a:r>
          </a:p>
        </p:txBody>
      </p:sp>
      <p:sp>
        <p:nvSpPr>
          <p:cNvPr id="26" name="Text Placeholder 25"/>
          <p:cNvSpPr>
            <a:spLocks noGrp="1"/>
          </p:cNvSpPr>
          <p:nvPr>
            <p:ph type="body" sz="quarter" idx="15" hasCustomPrompt="1"/>
          </p:nvPr>
        </p:nvSpPr>
        <p:spPr>
          <a:xfrm>
            <a:off x="120650" y="2741380"/>
            <a:ext cx="3540125" cy="1077220"/>
          </a:xfrm>
        </p:spPr>
        <p:txBody>
          <a:bodyPr>
            <a:normAutofit/>
          </a:bodyPr>
          <a:lstStyle>
            <a:lvl1pPr marL="0" indent="0">
              <a:buNone/>
              <a:defRPr sz="1800" b="1" i="0">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PURPOSE (optional)</a:t>
            </a:r>
          </a:p>
        </p:txBody>
      </p:sp>
      <p:sp>
        <p:nvSpPr>
          <p:cNvPr id="4" name="TextBox 3"/>
          <p:cNvSpPr txBox="1"/>
          <p:nvPr/>
        </p:nvSpPr>
        <p:spPr>
          <a:xfrm>
            <a:off x="1176793" y="5370661"/>
            <a:ext cx="1434798" cy="369332"/>
          </a:xfrm>
          <a:prstGeom prst="rect">
            <a:avLst/>
          </a:prstGeom>
          <a:noFill/>
        </p:spPr>
        <p:txBody>
          <a:bodyPr wrap="square" rtlCol="0">
            <a:spAutoFit/>
          </a:bodyPr>
          <a:lstStyle/>
          <a:p>
            <a:pPr algn="ctr"/>
            <a:r>
              <a:rPr lang="en-US" dirty="0">
                <a:solidFill>
                  <a:schemeClr val="bg1"/>
                </a:solidFill>
              </a:rPr>
              <a:t>minutes</a:t>
            </a:r>
          </a:p>
        </p:txBody>
      </p:sp>
      <p:pic>
        <p:nvPicPr>
          <p:cNvPr id="5" name="Picture 4">
            <a:extLst>
              <a:ext uri="{FF2B5EF4-FFF2-40B4-BE49-F238E27FC236}">
                <a16:creationId xmlns:a16="http://schemas.microsoft.com/office/drawing/2014/main" id="{61A5C1AB-465B-4547-9C7D-7DD64482D95D}"/>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37968" y="6177679"/>
            <a:ext cx="1561777" cy="420282"/>
          </a:xfrm>
          <a:prstGeom prst="rect">
            <a:avLst/>
          </a:prstGeom>
        </p:spPr>
      </p:pic>
    </p:spTree>
    <p:extLst>
      <p:ext uri="{BB962C8B-B14F-4D97-AF65-F5344CB8AC3E}">
        <p14:creationId xmlns:p14="http://schemas.microsoft.com/office/powerpoint/2010/main" val="217659333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lass Project Info">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0544" t="1381" r="33801" b="1469"/>
          <a:stretch/>
        </p:blipFill>
        <p:spPr>
          <a:xfrm>
            <a:off x="-1" y="0"/>
            <a:ext cx="3776539" cy="6859615"/>
          </a:xfrm>
          <a:prstGeom prst="rect">
            <a:avLst/>
          </a:prstGeom>
        </p:spPr>
      </p:pic>
      <p:sp>
        <p:nvSpPr>
          <p:cNvPr id="11" name="Rectangle 10" descr="© Jacob Lund Photography&#10;Licensed by Scrum.org from Depositphotos on 8/1/16&#10;Image ID: 106817608"/>
          <p:cNvSpPr/>
          <p:nvPr/>
        </p:nvSpPr>
        <p:spPr>
          <a:xfrm>
            <a:off x="0" y="0"/>
            <a:ext cx="3785617" cy="6858000"/>
          </a:xfrm>
          <a:prstGeom prst="rect">
            <a:avLst/>
          </a:prstGeom>
          <a:solidFill>
            <a:srgbClr val="682079">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p:cNvCxnSpPr/>
          <p:nvPr/>
        </p:nvCxnSpPr>
        <p:spPr>
          <a:xfrm>
            <a:off x="0" y="550492"/>
            <a:ext cx="3781168"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0"/>
          </p:nvPr>
        </p:nvSpPr>
        <p:spPr/>
        <p:txBody>
          <a:bodyPr/>
          <a:lstStyle/>
          <a:p>
            <a:fld id="{772C2BFC-8C8B-48C1-A471-6C4ADB4F70F0}" type="slidenum">
              <a:rPr lang="en-US" smtClean="0"/>
              <a:pPr/>
              <a:t>‹#›</a:t>
            </a:fld>
            <a:endParaRPr lang="en-US"/>
          </a:p>
        </p:txBody>
      </p:sp>
      <p:sp>
        <p:nvSpPr>
          <p:cNvPr id="17" name="Title 16"/>
          <p:cNvSpPr>
            <a:spLocks noGrp="1"/>
          </p:cNvSpPr>
          <p:nvPr>
            <p:ph type="title"/>
          </p:nvPr>
        </p:nvSpPr>
        <p:spPr>
          <a:xfrm>
            <a:off x="120559" y="636926"/>
            <a:ext cx="3540050" cy="1534774"/>
          </a:xfrm>
        </p:spPr>
        <p:txBody>
          <a:bodyPr anchor="t" anchorCtr="0">
            <a:normAutofit/>
          </a:bodyPr>
          <a:lstStyle>
            <a:lvl1pPr algn="ctr">
              <a:defRPr sz="3600">
                <a:solidFill>
                  <a:schemeClr val="bg1"/>
                </a:solidFill>
              </a:defRPr>
            </a:lvl1pPr>
          </a:lstStyle>
          <a:p>
            <a:r>
              <a:rPr lang="en-US"/>
              <a:t>Click to edit Master title style</a:t>
            </a:r>
            <a:endParaRPr lang="en-US" dirty="0"/>
          </a:p>
        </p:txBody>
      </p:sp>
      <p:sp>
        <p:nvSpPr>
          <p:cNvPr id="21" name="Text Placeholder 20"/>
          <p:cNvSpPr>
            <a:spLocks noGrp="1"/>
          </p:cNvSpPr>
          <p:nvPr>
            <p:ph type="body" sz="quarter" idx="13"/>
          </p:nvPr>
        </p:nvSpPr>
        <p:spPr>
          <a:xfrm>
            <a:off x="3986380" y="550493"/>
            <a:ext cx="8000408" cy="5390734"/>
          </a:xfrm>
        </p:spPr>
        <p:txBody>
          <a:bodyPr>
            <a:normAutofit/>
          </a:bodyPr>
          <a:lstStyle>
            <a:lvl1pPr marL="0" indent="0">
              <a:buFont typeface="Arial" panose="020B0604020202020204" pitchFamily="34" charset="0"/>
              <a:buNone/>
              <a:defRPr sz="36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Click to edit Master text styles</a:t>
            </a:r>
          </a:p>
        </p:txBody>
      </p:sp>
      <p:sp>
        <p:nvSpPr>
          <p:cNvPr id="6" name="Text Placeholder 5"/>
          <p:cNvSpPr>
            <a:spLocks noGrp="1"/>
          </p:cNvSpPr>
          <p:nvPr>
            <p:ph type="body" sz="quarter" idx="14" hasCustomPrompt="1"/>
          </p:nvPr>
        </p:nvSpPr>
        <p:spPr>
          <a:xfrm>
            <a:off x="0" y="112810"/>
            <a:ext cx="3779838" cy="377625"/>
          </a:xfrm>
        </p:spPr>
        <p:txBody>
          <a:bodyPr>
            <a:noAutofit/>
          </a:bodyPr>
          <a:lstStyle>
            <a:lvl1pPr marL="0" indent="0" algn="ctr">
              <a:buNone/>
              <a:defRPr sz="1800" b="1"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400"/>
            </a:lvl5pPr>
          </a:lstStyle>
          <a:p>
            <a:pPr lvl="0"/>
            <a:r>
              <a:rPr lang="en-US" dirty="0"/>
              <a:t>Storyline Information</a:t>
            </a:r>
          </a:p>
        </p:txBody>
      </p:sp>
    </p:spTree>
    <p:extLst>
      <p:ext uri="{BB962C8B-B14F-4D97-AF65-F5344CB8AC3E}">
        <p14:creationId xmlns:p14="http://schemas.microsoft.com/office/powerpoint/2010/main" val="216762347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1"/>
          </p:nvPr>
        </p:nvSpPr>
        <p:spPr/>
        <p:txBody>
          <a:bodyPr/>
          <a:lstStyle/>
          <a:p>
            <a:fld id="{772C2BFC-8C8B-48C1-A471-6C4ADB4F70F0}" type="slidenum">
              <a:rPr lang="en-US" smtClean="0"/>
              <a:pPr/>
              <a:t>‹#›</a:t>
            </a:fld>
            <a:endParaRPr lang="en-US"/>
          </a:p>
        </p:txBody>
      </p:sp>
      <p:sp>
        <p:nvSpPr>
          <p:cNvPr id="13" name="Title 12"/>
          <p:cNvSpPr>
            <a:spLocks noGrp="1"/>
          </p:cNvSpPr>
          <p:nvPr>
            <p:ph type="title"/>
          </p:nvPr>
        </p:nvSpPr>
        <p:spPr>
          <a:xfrm>
            <a:off x="128198" y="227327"/>
            <a:ext cx="11935604" cy="646330"/>
          </a:xfrm>
          <a:prstGeom prst="rect">
            <a:avLst/>
          </a:prstGeom>
        </p:spPr>
        <p:txBody>
          <a:bodyPr/>
          <a:lstStyle/>
          <a:p>
            <a:r>
              <a:rPr lang="en-US"/>
              <a:t>Click to edit Master title style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grpSp>
        <p:nvGrpSpPr>
          <p:cNvPr id="9" name="Group 8">
            <a:extLst>
              <a:ext uri="{FF2B5EF4-FFF2-40B4-BE49-F238E27FC236}">
                <a16:creationId xmlns:a16="http://schemas.microsoft.com/office/drawing/2014/main" id="{E0862D61-3875-467A-9D31-440626C1EBCB}"/>
              </a:ext>
            </a:extLst>
          </p:cNvPr>
          <p:cNvGrpSpPr/>
          <p:nvPr/>
        </p:nvGrpSpPr>
        <p:grpSpPr>
          <a:xfrm>
            <a:off x="1896565" y="6358820"/>
            <a:ext cx="1274249" cy="338554"/>
            <a:chOff x="8358187" y="6128687"/>
            <a:chExt cx="1274249" cy="338554"/>
          </a:xfrm>
        </p:grpSpPr>
        <p:pic>
          <p:nvPicPr>
            <p:cNvPr id="12" name="Picture 11">
              <a:extLst>
                <a:ext uri="{FF2B5EF4-FFF2-40B4-BE49-F238E27FC236}">
                  <a16:creationId xmlns:a16="http://schemas.microsoft.com/office/drawing/2014/main" id="{AE109FAC-C66B-47EB-BB8E-24DCB952989E}"/>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14" name="Rectangle 13">
              <a:extLst>
                <a:ext uri="{FF2B5EF4-FFF2-40B4-BE49-F238E27FC236}">
                  <a16:creationId xmlns:a16="http://schemas.microsoft.com/office/drawing/2014/main" id="{0E84D96A-2E38-49AF-A0FC-079FD5A71B69}"/>
                </a:ext>
              </a:extLst>
            </p:cNvPr>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spTree>
    <p:extLst>
      <p:ext uri="{BB962C8B-B14F-4D97-AF65-F5344CB8AC3E}">
        <p14:creationId xmlns:p14="http://schemas.microsoft.com/office/powerpoint/2010/main" val="223589677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197" y="1162879"/>
            <a:ext cx="5849005" cy="4985674"/>
          </a:xfrm>
        </p:spPr>
        <p:txBody>
          <a:bodyPr/>
          <a:lstStyle>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1"/>
          </p:nvPr>
        </p:nvSpPr>
        <p:spPr/>
        <p:txBody>
          <a:bodyPr/>
          <a:lstStyle/>
          <a:p>
            <a:fld id="{772C2BFC-8C8B-48C1-A471-6C4ADB4F70F0}" type="slidenum">
              <a:rPr lang="en-US" smtClean="0"/>
              <a:pPr/>
              <a:t>‹#›</a:t>
            </a:fld>
            <a:endParaRPr lang="en-US"/>
          </a:p>
        </p:txBody>
      </p:sp>
      <p:sp>
        <p:nvSpPr>
          <p:cNvPr id="13" name="Title 12"/>
          <p:cNvSpPr>
            <a:spLocks noGrp="1"/>
          </p:cNvSpPr>
          <p:nvPr>
            <p:ph type="title"/>
          </p:nvPr>
        </p:nvSpPr>
        <p:spPr>
          <a:xfrm>
            <a:off x="128198" y="227327"/>
            <a:ext cx="11935604" cy="646330"/>
          </a:xfrm>
          <a:prstGeom prst="rect">
            <a:avLst/>
          </a:prstGeom>
        </p:spPr>
        <p:txBody>
          <a:bodyPr/>
          <a:lstStyle/>
          <a:p>
            <a:r>
              <a:rPr lang="en-US"/>
              <a:t>Click to edit Master title style</a:t>
            </a:r>
          </a:p>
        </p:txBody>
      </p:sp>
      <p:sp>
        <p:nvSpPr>
          <p:cNvPr id="6" name="Content Placeholder 5"/>
          <p:cNvSpPr>
            <a:spLocks noGrp="1"/>
          </p:cNvSpPr>
          <p:nvPr>
            <p:ph sz="quarter" idx="12"/>
          </p:nvPr>
        </p:nvSpPr>
        <p:spPr>
          <a:xfrm>
            <a:off x="6215451" y="1163638"/>
            <a:ext cx="5848350" cy="4984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A6D208C9-3493-4517-8220-06E001EFB3DE}"/>
              </a:ext>
            </a:extLst>
          </p:cNvPr>
          <p:cNvGrpSpPr/>
          <p:nvPr/>
        </p:nvGrpSpPr>
        <p:grpSpPr>
          <a:xfrm>
            <a:off x="1896565" y="6358820"/>
            <a:ext cx="1274249" cy="338554"/>
            <a:chOff x="8358187" y="6128687"/>
            <a:chExt cx="1274249" cy="338554"/>
          </a:xfrm>
        </p:grpSpPr>
        <p:pic>
          <p:nvPicPr>
            <p:cNvPr id="15" name="Picture 14">
              <a:extLst>
                <a:ext uri="{FF2B5EF4-FFF2-40B4-BE49-F238E27FC236}">
                  <a16:creationId xmlns:a16="http://schemas.microsoft.com/office/drawing/2014/main" id="{F4E0E929-9EF3-4C94-93AB-DC5ACBBC6CD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16" name="Rectangle 15">
              <a:extLst>
                <a:ext uri="{FF2B5EF4-FFF2-40B4-BE49-F238E27FC236}">
                  <a16:creationId xmlns:a16="http://schemas.microsoft.com/office/drawing/2014/main" id="{F0E98EAE-E040-441C-8E38-57BC8FC0677C}"/>
                </a:ext>
              </a:extLst>
            </p:cNvPr>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pic>
        <p:nvPicPr>
          <p:cNvPr id="2" name="Picture 1">
            <a:extLst>
              <a:ext uri="{FF2B5EF4-FFF2-40B4-BE49-F238E27FC236}">
                <a16:creationId xmlns:a16="http://schemas.microsoft.com/office/drawing/2014/main" id="{0463ADBD-0C10-46BB-A568-14C80A44488F}"/>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42439815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Hea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197" y="1797269"/>
            <a:ext cx="5849005" cy="4351284"/>
          </a:xfrm>
        </p:spPr>
        <p:txBody>
          <a:bodyPr/>
          <a:lstStyle>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1"/>
          </p:nvPr>
        </p:nvSpPr>
        <p:spPr/>
        <p:txBody>
          <a:bodyPr/>
          <a:lstStyle/>
          <a:p>
            <a:fld id="{772C2BFC-8C8B-48C1-A471-6C4ADB4F70F0}" type="slidenum">
              <a:rPr lang="en-US" smtClean="0"/>
              <a:pPr/>
              <a:t>‹#›</a:t>
            </a:fld>
            <a:endParaRPr lang="en-US"/>
          </a:p>
        </p:txBody>
      </p:sp>
      <p:sp>
        <p:nvSpPr>
          <p:cNvPr id="13" name="Title 12"/>
          <p:cNvSpPr>
            <a:spLocks noGrp="1"/>
          </p:cNvSpPr>
          <p:nvPr>
            <p:ph type="title"/>
          </p:nvPr>
        </p:nvSpPr>
        <p:spPr>
          <a:xfrm>
            <a:off x="128198" y="227327"/>
            <a:ext cx="11935604" cy="646330"/>
          </a:xfrm>
          <a:prstGeom prst="rect">
            <a:avLst/>
          </a:prstGeom>
        </p:spPr>
        <p:txBody>
          <a:bodyPr/>
          <a:lstStyle/>
          <a:p>
            <a:r>
              <a:rPr lang="en-US"/>
              <a:t>Click to edit Master title style</a:t>
            </a:r>
          </a:p>
        </p:txBody>
      </p:sp>
      <p:sp>
        <p:nvSpPr>
          <p:cNvPr id="6" name="Content Placeholder 5"/>
          <p:cNvSpPr>
            <a:spLocks noGrp="1"/>
          </p:cNvSpPr>
          <p:nvPr>
            <p:ph sz="quarter" idx="12"/>
          </p:nvPr>
        </p:nvSpPr>
        <p:spPr>
          <a:xfrm>
            <a:off x="6215451" y="1797910"/>
            <a:ext cx="5848350" cy="43504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3" hasCustomPrompt="1"/>
          </p:nvPr>
        </p:nvSpPr>
        <p:spPr>
          <a:xfrm>
            <a:off x="-144855" y="1142513"/>
            <a:ext cx="6121793" cy="465625"/>
          </a:xfrm>
          <a:prstGeom prst="roundRect">
            <a:avLst/>
          </a:prstGeom>
          <a:solidFill>
            <a:srgbClr val="682079"/>
          </a:solidFill>
        </p:spPr>
        <p:txBody>
          <a:bodyPr lIns="274320" tIns="91440" rIns="91440" bIns="0" anchor="ctr" anchorCtr="0">
            <a:normAutofit/>
          </a:bodyPr>
          <a:lstStyle>
            <a:lvl1pPr marL="0" indent="0" algn="ctr">
              <a:buNone/>
              <a:defRPr sz="2400" b="1">
                <a:solidFill>
                  <a:schemeClr val="bg1"/>
                </a:solidFill>
                <a:latin typeface="+mn-lt"/>
              </a:defRPr>
            </a:lvl1pPr>
          </a:lstStyle>
          <a:p>
            <a:pPr lvl="0"/>
            <a:r>
              <a:rPr lang="en-US" dirty="0"/>
              <a:t>ALL CAPS TITLE</a:t>
            </a:r>
          </a:p>
        </p:txBody>
      </p:sp>
      <p:sp>
        <p:nvSpPr>
          <p:cNvPr id="10" name="Text Placeholder 3"/>
          <p:cNvSpPr>
            <a:spLocks noGrp="1"/>
          </p:cNvSpPr>
          <p:nvPr>
            <p:ph type="body" sz="quarter" idx="14" hasCustomPrompt="1"/>
          </p:nvPr>
        </p:nvSpPr>
        <p:spPr>
          <a:xfrm>
            <a:off x="6215451" y="1142513"/>
            <a:ext cx="6121793" cy="465625"/>
          </a:xfrm>
          <a:prstGeom prst="roundRect">
            <a:avLst/>
          </a:prstGeom>
          <a:solidFill>
            <a:srgbClr val="682079"/>
          </a:solidFill>
        </p:spPr>
        <p:txBody>
          <a:bodyPr lIns="91440" tIns="91440" rIns="274320" bIns="0" anchor="ctr" anchorCtr="0">
            <a:normAutofit/>
          </a:bodyPr>
          <a:lstStyle>
            <a:lvl1pPr marL="0" indent="0" algn="ctr">
              <a:buNone/>
              <a:defRPr sz="2400" b="1">
                <a:solidFill>
                  <a:schemeClr val="bg1"/>
                </a:solidFill>
                <a:latin typeface="+mn-lt"/>
              </a:defRPr>
            </a:lvl1pPr>
          </a:lstStyle>
          <a:p>
            <a:pPr lvl="0"/>
            <a:r>
              <a:rPr lang="en-US" dirty="0"/>
              <a:t>ALL CAPS TITLE</a:t>
            </a:r>
          </a:p>
        </p:txBody>
      </p:sp>
      <p:grpSp>
        <p:nvGrpSpPr>
          <p:cNvPr id="16" name="Group 15">
            <a:extLst>
              <a:ext uri="{FF2B5EF4-FFF2-40B4-BE49-F238E27FC236}">
                <a16:creationId xmlns:a16="http://schemas.microsoft.com/office/drawing/2014/main" id="{4BCAF4E1-D58B-4AB7-9051-0EB6C1BF0B43}"/>
              </a:ext>
            </a:extLst>
          </p:cNvPr>
          <p:cNvGrpSpPr/>
          <p:nvPr/>
        </p:nvGrpSpPr>
        <p:grpSpPr>
          <a:xfrm>
            <a:off x="1896565" y="6358820"/>
            <a:ext cx="1274249" cy="338554"/>
            <a:chOff x="8358187" y="6128687"/>
            <a:chExt cx="1274249" cy="338554"/>
          </a:xfrm>
        </p:grpSpPr>
        <p:pic>
          <p:nvPicPr>
            <p:cNvPr id="17" name="Picture 16">
              <a:extLst>
                <a:ext uri="{FF2B5EF4-FFF2-40B4-BE49-F238E27FC236}">
                  <a16:creationId xmlns:a16="http://schemas.microsoft.com/office/drawing/2014/main" id="{1D2A577A-D939-48FF-BDC4-4A927A7B0730}"/>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18" name="Rectangle 17">
              <a:extLst>
                <a:ext uri="{FF2B5EF4-FFF2-40B4-BE49-F238E27FC236}">
                  <a16:creationId xmlns:a16="http://schemas.microsoft.com/office/drawing/2014/main" id="{439FF752-FC90-499F-A8A5-0095DF4AE22D}"/>
                </a:ext>
              </a:extLst>
            </p:cNvPr>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pic>
        <p:nvPicPr>
          <p:cNvPr id="2" name="Picture 1">
            <a:extLst>
              <a:ext uri="{FF2B5EF4-FFF2-40B4-BE49-F238E27FC236}">
                <a16:creationId xmlns:a16="http://schemas.microsoft.com/office/drawing/2014/main" id="{EC7B0077-5050-4A7E-9811-A8147F2571E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36806244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lumn Headers">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197" y="2295725"/>
            <a:ext cx="3801007" cy="3852828"/>
          </a:xfrm>
        </p:spPr>
        <p:txBody>
          <a:bodyPr/>
          <a:lstStyle>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11"/>
          </p:nvPr>
        </p:nvSpPr>
        <p:spPr/>
        <p:txBody>
          <a:bodyPr/>
          <a:lstStyle/>
          <a:p>
            <a:fld id="{772C2BFC-8C8B-48C1-A471-6C4ADB4F70F0}" type="slidenum">
              <a:rPr lang="en-US" smtClean="0"/>
              <a:pPr/>
              <a:t>‹#›</a:t>
            </a:fld>
            <a:endParaRPr lang="en-US"/>
          </a:p>
        </p:txBody>
      </p:sp>
      <p:sp>
        <p:nvSpPr>
          <p:cNvPr id="13" name="Title 12"/>
          <p:cNvSpPr>
            <a:spLocks noGrp="1"/>
          </p:cNvSpPr>
          <p:nvPr>
            <p:ph type="title"/>
          </p:nvPr>
        </p:nvSpPr>
        <p:spPr>
          <a:xfrm>
            <a:off x="128198" y="227327"/>
            <a:ext cx="11935604" cy="646330"/>
          </a:xfrm>
          <a:prstGeom prst="rect">
            <a:avLst/>
          </a:prstGeom>
        </p:spPr>
        <p:txBody>
          <a:bodyPr/>
          <a:lstStyle/>
          <a:p>
            <a:r>
              <a:rPr lang="en-US"/>
              <a:t>Click to edit Master title style</a:t>
            </a:r>
          </a:p>
        </p:txBody>
      </p:sp>
      <p:sp>
        <p:nvSpPr>
          <p:cNvPr id="6" name="Content Placeholder 5"/>
          <p:cNvSpPr>
            <a:spLocks noGrp="1"/>
          </p:cNvSpPr>
          <p:nvPr>
            <p:ph sz="quarter" idx="12"/>
          </p:nvPr>
        </p:nvSpPr>
        <p:spPr>
          <a:xfrm>
            <a:off x="4184149" y="2296439"/>
            <a:ext cx="3801007" cy="3852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3" hasCustomPrompt="1"/>
          </p:nvPr>
        </p:nvSpPr>
        <p:spPr>
          <a:xfrm>
            <a:off x="-117695" y="1142513"/>
            <a:ext cx="4046899" cy="885070"/>
          </a:xfrm>
          <a:prstGeom prst="roundRect">
            <a:avLst/>
          </a:prstGeom>
          <a:solidFill>
            <a:srgbClr val="682079"/>
          </a:solidFill>
        </p:spPr>
        <p:txBody>
          <a:bodyPr lIns="274320" tIns="91440" rIns="91440" bIns="0" anchor="ctr" anchorCtr="0">
            <a:normAutofit/>
          </a:bodyPr>
          <a:lstStyle>
            <a:lvl1pPr marL="0" indent="0" algn="ctr">
              <a:buNone/>
              <a:defRPr sz="2400" b="1">
                <a:solidFill>
                  <a:schemeClr val="bg1"/>
                </a:solidFill>
                <a:latin typeface="+mn-lt"/>
              </a:defRPr>
            </a:lvl1pPr>
          </a:lstStyle>
          <a:p>
            <a:pPr lvl="0"/>
            <a:r>
              <a:rPr lang="en-US" dirty="0"/>
              <a:t>ALL CAPS TITLE</a:t>
            </a:r>
          </a:p>
        </p:txBody>
      </p:sp>
      <p:sp>
        <p:nvSpPr>
          <p:cNvPr id="10" name="Text Placeholder 3"/>
          <p:cNvSpPr>
            <a:spLocks noGrp="1"/>
          </p:cNvSpPr>
          <p:nvPr>
            <p:ph type="body" sz="quarter" idx="14" hasCustomPrompt="1"/>
          </p:nvPr>
        </p:nvSpPr>
        <p:spPr>
          <a:xfrm>
            <a:off x="4184149" y="1142513"/>
            <a:ext cx="3801007" cy="885070"/>
          </a:xfrm>
          <a:prstGeom prst="roundRect">
            <a:avLst/>
          </a:prstGeom>
          <a:solidFill>
            <a:srgbClr val="682079"/>
          </a:solidFill>
        </p:spPr>
        <p:txBody>
          <a:bodyPr lIns="91440" tIns="91440" rIns="274320" bIns="0" anchor="ctr" anchorCtr="0">
            <a:normAutofit/>
          </a:bodyPr>
          <a:lstStyle>
            <a:lvl1pPr marL="0" indent="0" algn="ctr">
              <a:buNone/>
              <a:defRPr sz="2400" b="1">
                <a:solidFill>
                  <a:schemeClr val="bg1"/>
                </a:solidFill>
                <a:latin typeface="+mn-lt"/>
              </a:defRPr>
            </a:lvl1pPr>
          </a:lstStyle>
          <a:p>
            <a:pPr lvl="0"/>
            <a:r>
              <a:rPr lang="en-US" dirty="0"/>
              <a:t>ALL CAPS TITLE</a:t>
            </a:r>
          </a:p>
        </p:txBody>
      </p:sp>
      <p:sp>
        <p:nvSpPr>
          <p:cNvPr id="5" name="Text Placeholder 4"/>
          <p:cNvSpPr>
            <a:spLocks noGrp="1"/>
          </p:cNvSpPr>
          <p:nvPr>
            <p:ph type="body" sz="quarter" idx="15" hasCustomPrompt="1"/>
          </p:nvPr>
        </p:nvSpPr>
        <p:spPr>
          <a:xfrm>
            <a:off x="8240101" y="1153156"/>
            <a:ext cx="4054505" cy="874427"/>
          </a:xfrm>
          <a:prstGeom prst="roundRect">
            <a:avLst/>
          </a:prstGeom>
          <a:solidFill>
            <a:srgbClr val="682079"/>
          </a:solidFill>
        </p:spPr>
        <p:txBody>
          <a:bodyPr anchor="ctr">
            <a:normAutofit/>
          </a:bodyPr>
          <a:lstStyle>
            <a:lvl1pPr algn="ctr">
              <a:defRPr sz="24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ALL CAPS TITLE</a:t>
            </a:r>
          </a:p>
        </p:txBody>
      </p:sp>
      <p:sp>
        <p:nvSpPr>
          <p:cNvPr id="15" name="Content Placeholder 14"/>
          <p:cNvSpPr>
            <a:spLocks noGrp="1"/>
          </p:cNvSpPr>
          <p:nvPr>
            <p:ph sz="quarter" idx="16"/>
          </p:nvPr>
        </p:nvSpPr>
        <p:spPr>
          <a:xfrm>
            <a:off x="8240101" y="2295530"/>
            <a:ext cx="3800475" cy="3853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a:extLst>
              <a:ext uri="{FF2B5EF4-FFF2-40B4-BE49-F238E27FC236}">
                <a16:creationId xmlns:a16="http://schemas.microsoft.com/office/drawing/2014/main" id="{242265F9-8CE4-4517-A72E-E4036E533C18}"/>
              </a:ext>
            </a:extLst>
          </p:cNvPr>
          <p:cNvGrpSpPr/>
          <p:nvPr/>
        </p:nvGrpSpPr>
        <p:grpSpPr>
          <a:xfrm>
            <a:off x="1896565" y="6358820"/>
            <a:ext cx="1274249" cy="338554"/>
            <a:chOff x="8358187" y="6128687"/>
            <a:chExt cx="1274249" cy="338554"/>
          </a:xfrm>
        </p:grpSpPr>
        <p:pic>
          <p:nvPicPr>
            <p:cNvPr id="19" name="Picture 18">
              <a:extLst>
                <a:ext uri="{FF2B5EF4-FFF2-40B4-BE49-F238E27FC236}">
                  <a16:creationId xmlns:a16="http://schemas.microsoft.com/office/drawing/2014/main" id="{52B6761A-415A-4C6F-9342-29435102F47B}"/>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20" name="Rectangle 19">
              <a:extLst>
                <a:ext uri="{FF2B5EF4-FFF2-40B4-BE49-F238E27FC236}">
                  <a16:creationId xmlns:a16="http://schemas.microsoft.com/office/drawing/2014/main" id="{8B692D2E-293B-4A65-9C96-81446A5F83A8}"/>
                </a:ext>
              </a:extLst>
            </p:cNvPr>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pic>
        <p:nvPicPr>
          <p:cNvPr id="2" name="Picture 1">
            <a:extLst>
              <a:ext uri="{FF2B5EF4-FFF2-40B4-BE49-F238E27FC236}">
                <a16:creationId xmlns:a16="http://schemas.microsoft.com/office/drawing/2014/main" id="{6AC98451-5167-4A9C-B630-CCA0CBEE071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37097490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8198" y="227327"/>
            <a:ext cx="11935604" cy="646330"/>
          </a:xfrm>
          <a:prstGeom prst="rect">
            <a:avLst/>
          </a:prstGeo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772C2BFC-8C8B-48C1-A471-6C4ADB4F70F0}" type="slidenum">
              <a:rPr lang="en-US" smtClean="0"/>
              <a:pPr/>
              <a:t>‹#›</a:t>
            </a:fld>
            <a:endParaRPr lang="en-US"/>
          </a:p>
        </p:txBody>
      </p:sp>
      <p:grpSp>
        <p:nvGrpSpPr>
          <p:cNvPr id="6" name="Group 5"/>
          <p:cNvGrpSpPr/>
          <p:nvPr/>
        </p:nvGrpSpPr>
        <p:grpSpPr>
          <a:xfrm>
            <a:off x="1896565" y="6358820"/>
            <a:ext cx="1274249" cy="338554"/>
            <a:chOff x="8358187" y="6128687"/>
            <a:chExt cx="1274249" cy="338554"/>
          </a:xfrm>
        </p:grpSpPr>
        <p:pic>
          <p:nvPicPr>
            <p:cNvPr id="7" name="Picture 6"/>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58187" y="6177783"/>
              <a:ext cx="233246" cy="233244"/>
            </a:xfrm>
            <a:prstGeom prst="rect">
              <a:avLst/>
            </a:prstGeom>
          </p:spPr>
        </p:pic>
        <p:sp>
          <p:nvSpPr>
            <p:cNvPr id="8" name="Rectangle 7"/>
            <p:cNvSpPr/>
            <p:nvPr/>
          </p:nvSpPr>
          <p:spPr>
            <a:xfrm>
              <a:off x="8516425" y="6128687"/>
              <a:ext cx="1116011" cy="338554"/>
            </a:xfrm>
            <a:prstGeom prst="rect">
              <a:avLst/>
            </a:prstGeom>
          </p:spPr>
          <p:txBody>
            <a:bodyPr wrap="none">
              <a:spAutoFit/>
            </a:bodyPr>
            <a:lstStyle/>
            <a:p>
              <a:pPr algn="l"/>
              <a:r>
                <a:rPr lang="en-US" sz="1600" b="1" kern="1200" spc="50" baseline="0" noProof="0" dirty="0">
                  <a:solidFill>
                    <a:schemeClr val="accent1"/>
                  </a:solidFill>
                  <a:latin typeface="+mn-lt"/>
                  <a:ea typeface="+mn-ea"/>
                  <a:cs typeface="+mn-cs"/>
                </a:rPr>
                <a:t>@MrHinsh</a:t>
              </a:r>
              <a:endParaRPr lang="en-US" sz="1600" b="0" kern="1200" spc="50" baseline="0" dirty="0">
                <a:solidFill>
                  <a:schemeClr val="accent1"/>
                </a:solidFill>
                <a:latin typeface="+mn-lt"/>
                <a:ea typeface="+mn-ea"/>
                <a:cs typeface="+mn-cs"/>
              </a:endParaRPr>
            </a:p>
          </p:txBody>
        </p:sp>
      </p:grpSp>
      <p:pic>
        <p:nvPicPr>
          <p:cNvPr id="4" name="Picture 3">
            <a:extLst>
              <a:ext uri="{FF2B5EF4-FFF2-40B4-BE49-F238E27FC236}">
                <a16:creationId xmlns:a16="http://schemas.microsoft.com/office/drawing/2014/main" id="{A2186D75-D959-40C0-BF94-AC339ABCEF13}"/>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28197" y="6324296"/>
            <a:ext cx="1561777" cy="420282"/>
          </a:xfrm>
          <a:prstGeom prst="rect">
            <a:avLst/>
          </a:prstGeom>
        </p:spPr>
      </p:pic>
    </p:spTree>
    <p:extLst>
      <p:ext uri="{BB962C8B-B14F-4D97-AF65-F5344CB8AC3E}">
        <p14:creationId xmlns:p14="http://schemas.microsoft.com/office/powerpoint/2010/main" val="4002393166"/>
      </p:ext>
    </p:extLst>
  </p:cSld>
  <p:clrMapOvr>
    <a:masterClrMapping/>
  </p:clrMapOvr>
  <p:transition>
    <p:fade/>
  </p:transition>
  <p:extLst>
    <p:ext uri="{DCECCB84-F9BA-43D5-87BE-67443E8EF086}">
      <p15:sldGuideLst xmlns:p15="http://schemas.microsoft.com/office/powerpoint/2012/main">
        <p15:guide id="1" orient="horz" pos="882" userDrawn="1">
          <p15:clr>
            <a:srgbClr val="5ACBF0"/>
          </p15:clr>
        </p15:guide>
        <p15:guide id="2" orient="horz" pos="1251" userDrawn="1">
          <p15:clr>
            <a:srgbClr val="5ACBF0"/>
          </p15:clr>
        </p15:guide>
        <p15:guide id="3" orient="horz" pos="282"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197" y="1162879"/>
            <a:ext cx="11935605" cy="498567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p:cNvSpPr>
            <a:spLocks noGrp="1"/>
          </p:cNvSpPr>
          <p:nvPr>
            <p:ph type="sldNum" sz="quarter" idx="4"/>
          </p:nvPr>
        </p:nvSpPr>
        <p:spPr>
          <a:xfrm>
            <a:off x="11497586" y="6508391"/>
            <a:ext cx="566215" cy="213084"/>
          </a:xfrm>
          <a:prstGeom prst="rect">
            <a:avLst/>
          </a:prstGeom>
        </p:spPr>
        <p:txBody>
          <a:bodyPr vert="horz" lIns="91440" tIns="45720" rIns="91440" bIns="45720" rtlCol="0" anchor="ctr"/>
          <a:lstStyle>
            <a:lvl1pPr algn="r">
              <a:defRPr sz="1000">
                <a:solidFill>
                  <a:schemeClr val="bg1">
                    <a:lumMod val="50000"/>
                  </a:schemeClr>
                </a:solidFill>
                <a:latin typeface="+mn-lt"/>
              </a:defRPr>
            </a:lvl1pPr>
          </a:lstStyle>
          <a:p>
            <a:fld id="{772C2BFC-8C8B-48C1-A471-6C4ADB4F70F0}" type="slidenum">
              <a:rPr lang="en-US" smtClean="0"/>
              <a:pPr/>
              <a:t>‹#›</a:t>
            </a:fld>
            <a:endParaRPr lang="en-US" dirty="0"/>
          </a:p>
        </p:txBody>
      </p:sp>
      <p:sp>
        <p:nvSpPr>
          <p:cNvPr id="16" name="Title Placeholder 15"/>
          <p:cNvSpPr>
            <a:spLocks noGrp="1"/>
          </p:cNvSpPr>
          <p:nvPr>
            <p:ph type="title"/>
          </p:nvPr>
        </p:nvSpPr>
        <p:spPr>
          <a:xfrm>
            <a:off x="128197" y="180475"/>
            <a:ext cx="11935604" cy="757988"/>
          </a:xfrm>
          <a:prstGeom prst="rect">
            <a:avLst/>
          </a:prstGeom>
        </p:spPr>
        <p:txBody>
          <a:bodyPr vert="horz" lIns="91440" tIns="45720" rIns="91440" bIns="45720" rtlCol="0" anchor="ctr">
            <a:normAutofit/>
          </a:bodyPr>
          <a:lstStyle/>
          <a:p>
            <a:r>
              <a:rPr lang="en-US"/>
              <a:t>Click to edit Master title style</a:t>
            </a:r>
            <a:endParaRPr lang="en-US" dirty="0"/>
          </a:p>
        </p:txBody>
      </p:sp>
      <mc:AlternateContent xmlns:mc="http://schemas.openxmlformats.org/markup-compatibility/2006" xmlns:a14="http://schemas.microsoft.com/office/drawing/2010/main">
        <mc:Choice Requires="a14">
          <p:sp>
            <p:nvSpPr>
              <p:cNvPr id="9" name="Rectangle 8"/>
              <p:cNvSpPr/>
              <p:nvPr/>
            </p:nvSpPr>
            <p:spPr>
              <a:xfrm>
                <a:off x="8490155" y="6508391"/>
                <a:ext cx="3007431" cy="215444"/>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800" b="0" i="1" u="none" strike="noStrike" kern="1200" cap="none" spc="0" normalizeH="0" baseline="0" noProof="0" dirty="0">
                        <a:ln>
                          <a:noFill/>
                        </a:ln>
                        <a:solidFill>
                          <a:prstClr val="white">
                            <a:lumMod val="50000"/>
                          </a:prstClr>
                        </a:solidFill>
                        <a:effectLst/>
                        <a:uLnTx/>
                        <a:uFillTx/>
                        <a:latin typeface="Cambria Math" panose="02040503050406030204" pitchFamily="18" charset="0"/>
                        <a:ea typeface="+mn-ea"/>
                        <a:cs typeface="Arial" panose="020B0604020202020204" pitchFamily="34" charset="0"/>
                      </a:rPr>
                      <m:t>©</m:t>
                    </m:r>
                  </m:oMath>
                </a14:m>
                <a:r>
                  <a:rPr kumimoji="0" lang="en-US" sz="800" b="0" i="0" u="none" strike="noStrike" kern="1200" cap="none" spc="0" normalizeH="0" baseline="0" noProof="0" dirty="0">
                    <a:ln>
                      <a:noFill/>
                    </a:ln>
                    <a:solidFill>
                      <a:prstClr val="white">
                        <a:lumMod val="50000"/>
                      </a:prstClr>
                    </a:solidFill>
                    <a:effectLst/>
                    <a:uLnTx/>
                    <a:uFillTx/>
                    <a:latin typeface="+mn-lt"/>
                    <a:ea typeface="+mn-ea"/>
                    <a:cs typeface="Arial" panose="020B0604020202020204" pitchFamily="34" charset="0"/>
                  </a:rPr>
                  <a:t> 2013 – 2017 naked Agility Limited All Rights Reserved</a:t>
                </a:r>
              </a:p>
            </p:txBody>
          </p:sp>
        </mc:Choice>
        <mc:Fallback xmlns="">
          <p:sp>
            <p:nvSpPr>
              <p:cNvPr id="9" name="Rectangle 8"/>
              <p:cNvSpPr>
                <a:spLocks noRot="1" noChangeAspect="1" noMove="1" noResize="1" noEditPoints="1" noAdjustHandles="1" noChangeArrowheads="1" noChangeShapeType="1" noTextEdit="1"/>
              </p:cNvSpPr>
              <p:nvPr userDrawn="1"/>
            </p:nvSpPr>
            <p:spPr>
              <a:xfrm>
                <a:off x="8490155" y="6508391"/>
                <a:ext cx="3007431" cy="215444"/>
              </a:xfrm>
              <a:prstGeom prst="rect">
                <a:avLst/>
              </a:prstGeom>
              <a:blipFill>
                <a:blip r:embed="rId30"/>
                <a:stretch>
                  <a:fillRect b="-8571"/>
                </a:stretch>
              </a:blipFill>
            </p:spPr>
            <p:txBody>
              <a:bodyPr/>
              <a:lstStyle/>
              <a:p>
                <a:r>
                  <a:rPr lang="en-GB">
                    <a:noFill/>
                  </a:rPr>
                  <a:t> </a:t>
                </a:r>
              </a:p>
            </p:txBody>
          </p:sp>
        </mc:Fallback>
      </mc:AlternateContent>
      <p:sp>
        <p:nvSpPr>
          <p:cNvPr id="6" name="Title Placeholder 1">
            <a:extLst>
              <a:ext uri="{FF2B5EF4-FFF2-40B4-BE49-F238E27FC236}">
                <a16:creationId xmlns:a16="http://schemas.microsoft.com/office/drawing/2014/main" id="{02B5848E-CB7E-4629-8FA2-FCB20DEE4884}"/>
              </a:ext>
            </a:extLst>
          </p:cNvPr>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7" name="Text Placeholder 3">
            <a:extLst>
              <a:ext uri="{FF2B5EF4-FFF2-40B4-BE49-F238E27FC236}">
                <a16:creationId xmlns:a16="http://schemas.microsoft.com/office/drawing/2014/main" id="{5609BA47-3120-466F-BF7E-8CBED618BDB0}"/>
              </a:ext>
            </a:extLst>
          </p:cNvPr>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NEW Brand Colors 2018">
            <a:extLst>
              <a:ext uri="{FF2B5EF4-FFF2-40B4-BE49-F238E27FC236}">
                <a16:creationId xmlns:a16="http://schemas.microsoft.com/office/drawing/2014/main" id="{07B39FCE-06B4-46B2-A2D8-BAF4F28296AB}"/>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10" name="GRID" hidden="1">
            <a:extLst>
              <a:ext uri="{FF2B5EF4-FFF2-40B4-BE49-F238E27FC236}">
                <a16:creationId xmlns:a16="http://schemas.microsoft.com/office/drawing/2014/main" id="{AC7AC95A-AFD1-488D-8AE5-9973E9B3CE51}"/>
              </a:ext>
            </a:extLst>
          </p:cNvPr>
          <p:cNvGrpSpPr/>
          <p:nvPr userDrawn="1"/>
        </p:nvGrpSpPr>
        <p:grpSpPr>
          <a:xfrm>
            <a:off x="1" y="0"/>
            <a:ext cx="12192000" cy="6858000"/>
            <a:chOff x="0" y="0"/>
            <a:chExt cx="12192000" cy="6858000"/>
          </a:xfrm>
        </p:grpSpPr>
        <p:cxnSp>
          <p:nvCxnSpPr>
            <p:cNvPr id="11" name="Straight Connector 10">
              <a:extLst>
                <a:ext uri="{FF2B5EF4-FFF2-40B4-BE49-F238E27FC236}">
                  <a16:creationId xmlns:a16="http://schemas.microsoft.com/office/drawing/2014/main" id="{A097D6F3-59FB-4417-B36E-0FEF41778605}"/>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498B68-90D5-426D-9B5C-A8EBFE29EF01}"/>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9D1EEBD-2C75-472D-B5C7-4BB7A33A8BC1}"/>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3237D3-C791-4F73-B383-9392F61DC75D}"/>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9DDEA6-069D-4A8F-879A-1BF2FE3047B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4041B8D-C8F7-45CD-9186-F3ACA1FDE25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89FBC9-A966-442E-8A47-B20AA3C472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B12FC-C885-4941-B3E3-6D2AD7AA959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9AD9C7-E1D0-4AC5-B259-7F4A062A2BD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131ED5-A91D-4B05-9A45-45B8A7CAB28E}"/>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AEBDF31-3A86-45B3-B33F-9ED6E39981E3}"/>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9A21C46-D55D-4493-B6E2-CF2A6855077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74B7E0B-B805-4E6A-997C-5B966D3C6AA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0F351D-1D1B-46E2-BABB-D3F8664F930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0ED76-0EDA-4EBF-9B7D-3842E485876D}"/>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92512F-D581-4C7A-966C-112843D7E8B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B300BC-70AA-4CCF-971B-6B7CF841C27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30E27B-99D1-485A-A797-42F9B76E7434}"/>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A7814A1-6876-49CA-A379-A71B4E6B0BA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15E118F-0C09-4A50-BF11-0D5ED8176357}"/>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BDE2FB-478F-44C9-8D72-8B44E968143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B2021A-9B40-40AA-9E97-A2DF8486C9E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BB4CBD-EB51-4068-88E2-54ACBD6D0A00}"/>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F9187C-B71C-4B03-A1A1-1A0037A12D39}"/>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A206C87-98C5-4ED8-B7F8-B30E51EB085C}"/>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3FD3AFF-ED15-419E-9388-0B183535BCB6}"/>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F74B0F-E7E4-4C3C-BAFD-06F689FABADB}"/>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9A1898-1C39-4E31-A5A0-1A58F1E453E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F33EFB-F9CB-444D-AAC7-CCB86C1E26B1}"/>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D6B90A7-7B3E-44E9-8591-1F94DEBEB32D}"/>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C1B61A4-638A-4FB9-9D19-8D887435746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9D2A104-0B4D-4591-892F-916076815893}"/>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26FADD-27F0-4AA3-AB75-14203B663E1B}"/>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73B3FD-B8F0-4669-A358-0865B39154A5}"/>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 name=".64 square" hidden="1">
            <a:extLst>
              <a:ext uri="{FF2B5EF4-FFF2-40B4-BE49-F238E27FC236}">
                <a16:creationId xmlns:a16="http://schemas.microsoft.com/office/drawing/2014/main" id="{9A480F3C-2C5C-43C7-B3ED-9C60B97487CB}"/>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32 square" hidden="1">
            <a:extLst>
              <a:ext uri="{FF2B5EF4-FFF2-40B4-BE49-F238E27FC236}">
                <a16:creationId xmlns:a16="http://schemas.microsoft.com/office/drawing/2014/main" id="{1A0A7AA9-B682-4260-BE90-A3FCA39EBFE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429503"/>
      </p:ext>
    </p:extLst>
  </p:cSld>
  <p:clrMap bg1="lt1" tx1="dk1" bg2="lt2" tx2="dk2" accent1="accent1" accent2="accent2" accent3="accent3" accent4="accent4" accent5="accent5" accent6="accent6" hlink="hlink" folHlink="folHlink"/>
  <p:sldLayoutIdLst>
    <p:sldLayoutId id="2147484559" r:id="rId1"/>
    <p:sldLayoutId id="2147484783" r:id="rId2"/>
    <p:sldLayoutId id="2147484565" r:id="rId3"/>
    <p:sldLayoutId id="2147484570" r:id="rId4"/>
    <p:sldLayoutId id="2147484572" r:id="rId5"/>
    <p:sldLayoutId id="2147484575" r:id="rId6"/>
    <p:sldLayoutId id="2147484577" r:id="rId7"/>
    <p:sldLayoutId id="2147484578" r:id="rId8"/>
    <p:sldLayoutId id="2147484579" r:id="rId9"/>
    <p:sldLayoutId id="2147484581" r:id="rId10"/>
    <p:sldLayoutId id="2147484582" r:id="rId11"/>
    <p:sldLayoutId id="2147484778" r:id="rId12"/>
    <p:sldLayoutId id="2147484779" r:id="rId13"/>
    <p:sldLayoutId id="2147484784" r:id="rId14"/>
    <p:sldLayoutId id="2147484785" r:id="rId15"/>
  </p:sldLayoutIdLst>
  <p:transition>
    <p:fade/>
  </p:transition>
  <p:hf sldNum="0" hdr="0" ftr="0" dt="0"/>
  <p:txStyles>
    <p:title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9919F"/>
        </a:buClr>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29919F"/>
        </a:buClr>
        <a:buFont typeface="Arial" panose="020B0604020202020204"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29919F"/>
        </a:buClr>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29919F"/>
        </a:buClr>
        <a:buFont typeface="Arial" panose="020B0604020202020204"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29919F"/>
        </a:buClr>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userDrawn="1">
          <p15:clr>
            <a:srgbClr val="C35EA4"/>
          </p15:clr>
        </p15:guide>
        <p15:guide id="2" pos="7320" userDrawn="1">
          <p15:clr>
            <a:srgbClr val="C35EA4"/>
          </p15:clr>
        </p15:guide>
        <p15:guide id="3" orient="horz" pos="360" userDrawn="1">
          <p15:clr>
            <a:srgbClr val="C35EA4"/>
          </p15:clr>
        </p15:guide>
        <p15:guide id="4" orient="horz" pos="3964" userDrawn="1">
          <p15:clr>
            <a:srgbClr val="C35EA4"/>
          </p15:clr>
        </p15:guide>
        <p15:guide id="5" orient="horz" pos="168" userDrawn="1">
          <p15:clr>
            <a:srgbClr val="A4A3A4"/>
          </p15:clr>
        </p15:guide>
        <p15:guide id="6" pos="168" userDrawn="1">
          <p15:clr>
            <a:srgbClr val="A4A3A4"/>
          </p15:clr>
        </p15:guide>
        <p15:guide id="7" orient="horz" pos="4152" userDrawn="1">
          <p15:clr>
            <a:srgbClr val="A4A3A4"/>
          </p15:clr>
        </p15:guide>
        <p15:guide id="8" pos="751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62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rgbClr val="969696"/>
                </a:solidFill>
                <a:latin typeface="Arial" charset="0"/>
              </a:defRPr>
            </a:lvl1pPr>
          </a:lstStyle>
          <a:p>
            <a:pPr>
              <a:defRPr/>
            </a:pPr>
            <a:r>
              <a:rPr lang="en-US"/>
              <a:t>As of: </a:t>
            </a:r>
            <a:endParaRPr lang="en-US" dirty="0"/>
          </a:p>
        </p:txBody>
      </p:sp>
      <p:sp>
        <p:nvSpPr>
          <p:cNvPr id="49156" name="Rectangle 1028"/>
          <p:cNvSpPr>
            <a:spLocks noGrp="1" noChangeArrowheads="1"/>
          </p:cNvSpPr>
          <p:nvPr>
            <p:ph type="sldNum" sz="quarter" idx="4"/>
          </p:nvPr>
        </p:nvSpPr>
        <p:spPr bwMode="auto">
          <a:xfrm>
            <a:off x="10651067" y="6524625"/>
            <a:ext cx="1524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969696"/>
                </a:solidFill>
                <a:latin typeface="Arial" charset="0"/>
              </a:defRPr>
            </a:lvl1pPr>
          </a:lstStyle>
          <a:p>
            <a:pPr>
              <a:defRPr/>
            </a:pPr>
            <a:fld id="{989638D3-C09D-4296-9F44-23E2A74047B6}" type="slidenum">
              <a:rPr lang="en-US"/>
              <a:pPr>
                <a:defRPr/>
              </a:pPr>
              <a:t>‹#›</a:t>
            </a:fld>
            <a:endParaRPr lang="en-US" dirty="0">
              <a:solidFill>
                <a:schemeClr val="bg2"/>
              </a:solidFill>
            </a:endParaRPr>
          </a:p>
        </p:txBody>
      </p:sp>
      <p:sp>
        <p:nvSpPr>
          <p:cNvPr id="7173" name="Rectangle 1030"/>
          <p:cNvSpPr>
            <a:spLocks noGrp="1" noChangeArrowheads="1"/>
          </p:cNvSpPr>
          <p:nvPr>
            <p:ph type="title"/>
          </p:nvPr>
        </p:nvSpPr>
        <p:spPr bwMode="auto">
          <a:xfrm>
            <a:off x="2218267" y="76200"/>
            <a:ext cx="9525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9163" name="Line 1035"/>
          <p:cNvSpPr>
            <a:spLocks noChangeShapeType="1"/>
          </p:cNvSpPr>
          <p:nvPr/>
        </p:nvSpPr>
        <p:spPr bwMode="auto">
          <a:xfrm>
            <a:off x="508000" y="6451600"/>
            <a:ext cx="11176000" cy="0"/>
          </a:xfrm>
          <a:prstGeom prst="line">
            <a:avLst/>
          </a:prstGeom>
          <a:noFill/>
          <a:ln w="57150">
            <a:solidFill>
              <a:srgbClr val="0C2D83"/>
            </a:solidFill>
            <a:round/>
            <a:headEnd/>
            <a:tailEnd/>
          </a:ln>
          <a:effectLst/>
        </p:spPr>
        <p:txBody>
          <a:bodyPr wrap="none" anchor="ctr"/>
          <a:lstStyle/>
          <a:p>
            <a:pPr>
              <a:defRPr/>
            </a:pPr>
            <a:endParaRPr lang="en-US" sz="1000" dirty="0">
              <a:latin typeface="Arial" charset="0"/>
            </a:endParaRPr>
          </a:p>
        </p:txBody>
      </p:sp>
      <p:sp>
        <p:nvSpPr>
          <p:cNvPr id="49164" name="Line 1036"/>
          <p:cNvSpPr>
            <a:spLocks noChangeShapeType="1"/>
          </p:cNvSpPr>
          <p:nvPr/>
        </p:nvSpPr>
        <p:spPr bwMode="auto">
          <a:xfrm>
            <a:off x="508000" y="1231900"/>
            <a:ext cx="11176000" cy="0"/>
          </a:xfrm>
          <a:prstGeom prst="line">
            <a:avLst/>
          </a:prstGeom>
          <a:noFill/>
          <a:ln w="57150">
            <a:solidFill>
              <a:srgbClr val="0C2D83"/>
            </a:solidFill>
            <a:round/>
            <a:headEnd/>
            <a:tailEnd/>
          </a:ln>
          <a:effectLst/>
        </p:spPr>
        <p:txBody>
          <a:bodyPr wrap="none" anchor="ctr"/>
          <a:lstStyle/>
          <a:p>
            <a:pPr>
              <a:defRPr/>
            </a:pPr>
            <a:endParaRPr lang="en-US" sz="1000" dirty="0">
              <a:latin typeface="Arial" charset="0"/>
            </a:endParaRPr>
          </a:p>
        </p:txBody>
      </p:sp>
      <p:pic>
        <p:nvPicPr>
          <p:cNvPr id="7176" name="Picture 1037" descr="afsymbol"/>
          <p:cNvPicPr>
            <a:picLocks noChangeAspect="1" noChangeArrowheads="1"/>
          </p:cNvPicPr>
          <p:nvPr/>
        </p:nvPicPr>
        <p:blipFill>
          <a:blip r:embed="rId4" cstate="print"/>
          <a:srcRect/>
          <a:stretch>
            <a:fillRect/>
          </a:stretch>
        </p:blipFill>
        <p:spPr bwMode="auto">
          <a:xfrm>
            <a:off x="315794" y="90489"/>
            <a:ext cx="1794933" cy="1062037"/>
          </a:xfrm>
          <a:prstGeom prst="rect">
            <a:avLst/>
          </a:prstGeom>
          <a:noFill/>
          <a:ln w="9525">
            <a:noFill/>
            <a:miter lim="800000"/>
            <a:headEnd/>
            <a:tailEnd/>
          </a:ln>
        </p:spPr>
      </p:pic>
      <p:sp>
        <p:nvSpPr>
          <p:cNvPr id="7177" name="Rectangle 1040"/>
          <p:cNvSpPr>
            <a:spLocks noGrp="1" noChangeArrowheads="1"/>
          </p:cNvSpPr>
          <p:nvPr>
            <p:ph type="body" idx="1"/>
          </p:nvPr>
        </p:nvSpPr>
        <p:spPr bwMode="auto">
          <a:xfrm>
            <a:off x="368301" y="1504950"/>
            <a:ext cx="11197167" cy="4743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0"/>
            <a:r>
              <a:rPr lang="en-US"/>
              <a:t>2nd Bullet</a:t>
            </a:r>
          </a:p>
        </p:txBody>
      </p:sp>
      <p:sp>
        <p:nvSpPr>
          <p:cNvPr id="10" name="Text Box 1029"/>
          <p:cNvSpPr txBox="1">
            <a:spLocks noChangeArrowheads="1"/>
          </p:cNvSpPr>
          <p:nvPr/>
        </p:nvSpPr>
        <p:spPr bwMode="auto">
          <a:xfrm>
            <a:off x="1727200" y="6492875"/>
            <a:ext cx="8737600" cy="336550"/>
          </a:xfrm>
          <a:prstGeom prst="rect">
            <a:avLst/>
          </a:prstGeom>
          <a:noFill/>
          <a:ln w="9525">
            <a:noFill/>
            <a:miter lim="800000"/>
            <a:headEnd/>
            <a:tailEnd/>
          </a:ln>
          <a:effectLst/>
        </p:spPr>
        <p:txBody>
          <a:bodyPr>
            <a:spAutoFit/>
          </a:bodyPr>
          <a:lstStyle/>
          <a:p>
            <a:pPr algn="ctr">
              <a:spcBef>
                <a:spcPct val="50000"/>
              </a:spcBef>
              <a:defRPr/>
            </a:pPr>
            <a:r>
              <a:rPr lang="en-US" sz="1600" b="1" i="1" dirty="0">
                <a:solidFill>
                  <a:schemeClr val="tx1"/>
                </a:solidFill>
                <a:latin typeface="Century Schoolbook" pitchFamily="18" charset="0"/>
              </a:rPr>
              <a:t>I n t e g r i t y  -  S e r v i c e  -  E x c e l l e n c e</a:t>
            </a:r>
          </a:p>
        </p:txBody>
      </p:sp>
    </p:spTree>
    <p:extLst>
      <p:ext uri="{BB962C8B-B14F-4D97-AF65-F5344CB8AC3E}">
        <p14:creationId xmlns:p14="http://schemas.microsoft.com/office/powerpoint/2010/main" val="206241503"/>
      </p:ext>
    </p:extLst>
  </p:cSld>
  <p:clrMap bg1="lt1" tx1="dk1" bg2="lt2" tx2="dk2" accent1="accent1" accent2="accent2" accent3="accent3" accent4="accent4" accent5="accent5" accent6="accent6" hlink="hlink" folHlink="folHlink"/>
  <p:sldLayoutIdLst>
    <p:sldLayoutId id="2147484781" r:id="rId1"/>
    <p:sldLayoutId id="2147484782" r:id="rId2"/>
  </p:sldLayoutIdLst>
  <p:hf hdr="0" ftr="0" dt="0"/>
  <p:txStyles>
    <p:titleStyle>
      <a:lvl1pPr algn="r" rtl="0" eaLnBrk="1" fontAlgn="base" hangingPunct="1">
        <a:spcBef>
          <a:spcPct val="0"/>
        </a:spcBef>
        <a:spcAft>
          <a:spcPct val="0"/>
        </a:spcAft>
        <a:defRPr sz="3600" b="1" i="1">
          <a:solidFill>
            <a:srgbClr val="151C77"/>
          </a:solidFill>
          <a:latin typeface="+mj-lt"/>
          <a:ea typeface="+mj-ea"/>
          <a:cs typeface="+mj-cs"/>
        </a:defRPr>
      </a:lvl1pPr>
      <a:lvl2pPr algn="r" rtl="0" eaLnBrk="1" fontAlgn="base" hangingPunct="1">
        <a:spcBef>
          <a:spcPct val="0"/>
        </a:spcBef>
        <a:spcAft>
          <a:spcPct val="0"/>
        </a:spcAft>
        <a:defRPr sz="3600" b="1" i="1">
          <a:solidFill>
            <a:srgbClr val="151C77"/>
          </a:solidFill>
          <a:latin typeface="Arial" charset="0"/>
        </a:defRPr>
      </a:lvl2pPr>
      <a:lvl3pPr algn="r" rtl="0" eaLnBrk="1" fontAlgn="base" hangingPunct="1">
        <a:spcBef>
          <a:spcPct val="0"/>
        </a:spcBef>
        <a:spcAft>
          <a:spcPct val="0"/>
        </a:spcAft>
        <a:defRPr sz="3600" b="1" i="1">
          <a:solidFill>
            <a:srgbClr val="151C77"/>
          </a:solidFill>
          <a:latin typeface="Arial" charset="0"/>
        </a:defRPr>
      </a:lvl3pPr>
      <a:lvl4pPr algn="r" rtl="0" eaLnBrk="1" fontAlgn="base" hangingPunct="1">
        <a:spcBef>
          <a:spcPct val="0"/>
        </a:spcBef>
        <a:spcAft>
          <a:spcPct val="0"/>
        </a:spcAft>
        <a:defRPr sz="3600" b="1" i="1">
          <a:solidFill>
            <a:srgbClr val="151C77"/>
          </a:solidFill>
          <a:latin typeface="Arial" charset="0"/>
        </a:defRPr>
      </a:lvl4pPr>
      <a:lvl5pPr algn="r" rtl="0" eaLnBrk="1" fontAlgn="base" hangingPunct="1">
        <a:spcBef>
          <a:spcPct val="0"/>
        </a:spcBef>
        <a:spcAft>
          <a:spcPct val="0"/>
        </a:spcAft>
        <a:defRPr sz="36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nkdagility.net/Soldiering1980"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nkdagility.net/Soldiering1980"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9.xml"/><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e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B4742A5-CD29-4D44-B37F-0459B665DDAD}"/>
              </a:ext>
            </a:extLst>
          </p:cNvPr>
          <p:cNvSpPr>
            <a:spLocks noGrp="1"/>
          </p:cNvSpPr>
          <p:nvPr>
            <p:ph type="body" sz="quarter" idx="10"/>
          </p:nvPr>
        </p:nvSpPr>
        <p:spPr>
          <a:xfrm>
            <a:off x="337040" y="2428255"/>
            <a:ext cx="6293915" cy="2543372"/>
          </a:xfrm>
        </p:spPr>
        <p:txBody>
          <a:bodyPr>
            <a:normAutofit/>
          </a:bodyPr>
          <a:lstStyle/>
          <a:p>
            <a:endParaRPr lang="en-GB" sz="7200" dirty="0"/>
          </a:p>
        </p:txBody>
      </p:sp>
      <p:sp>
        <p:nvSpPr>
          <p:cNvPr id="3" name="Text Placeholder 2">
            <a:extLst>
              <a:ext uri="{FF2B5EF4-FFF2-40B4-BE49-F238E27FC236}">
                <a16:creationId xmlns:a16="http://schemas.microsoft.com/office/drawing/2014/main" id="{3FC01798-BCA0-4A42-9E0D-4DEF7E3C165C}"/>
              </a:ext>
            </a:extLst>
          </p:cNvPr>
          <p:cNvSpPr>
            <a:spLocks noGrp="1"/>
          </p:cNvSpPr>
          <p:nvPr>
            <p:ph type="body" sz="quarter" idx="11"/>
          </p:nvPr>
        </p:nvSpPr>
        <p:spPr>
          <a:xfrm>
            <a:off x="10243955" y="1032982"/>
            <a:ext cx="1800000" cy="360000"/>
          </a:xfrm>
        </p:spPr>
        <p:txBody>
          <a:bodyPr anchor="ctr"/>
          <a:lstStyle/>
          <a:p>
            <a:r>
              <a:rPr lang="en-US" dirty="0"/>
              <a:t>@MrHinsh</a:t>
            </a:r>
            <a:endParaRPr lang="en-GB" dirty="0"/>
          </a:p>
        </p:txBody>
      </p:sp>
      <p:sp>
        <p:nvSpPr>
          <p:cNvPr id="4" name="Text Placeholder 3">
            <a:extLst>
              <a:ext uri="{FF2B5EF4-FFF2-40B4-BE49-F238E27FC236}">
                <a16:creationId xmlns:a16="http://schemas.microsoft.com/office/drawing/2014/main" id="{38C5D29E-CB54-47A4-955C-E2B4319F9768}"/>
              </a:ext>
            </a:extLst>
          </p:cNvPr>
          <p:cNvSpPr>
            <a:spLocks noGrp="1"/>
          </p:cNvSpPr>
          <p:nvPr>
            <p:ph type="body" sz="quarter" idx="12"/>
          </p:nvPr>
        </p:nvSpPr>
        <p:spPr>
          <a:xfrm>
            <a:off x="10243955" y="1491195"/>
            <a:ext cx="1800000" cy="360000"/>
          </a:xfrm>
        </p:spPr>
        <p:txBody>
          <a:bodyPr anchor="ctr"/>
          <a:lstStyle/>
          <a:p>
            <a:r>
              <a:rPr lang="en-US" dirty="0" err="1"/>
              <a:t>martinhinshelwood</a:t>
            </a:r>
            <a:endParaRPr lang="en-GB" dirty="0"/>
          </a:p>
        </p:txBody>
      </p:sp>
      <p:sp>
        <p:nvSpPr>
          <p:cNvPr id="5" name="Text Placeholder 4">
            <a:extLst>
              <a:ext uri="{FF2B5EF4-FFF2-40B4-BE49-F238E27FC236}">
                <a16:creationId xmlns:a16="http://schemas.microsoft.com/office/drawing/2014/main" id="{5DB9A8F7-4154-4D96-A049-4687CF7BC56D}"/>
              </a:ext>
            </a:extLst>
          </p:cNvPr>
          <p:cNvSpPr>
            <a:spLocks noGrp="1"/>
          </p:cNvSpPr>
          <p:nvPr>
            <p:ph type="body" sz="quarter" idx="13"/>
          </p:nvPr>
        </p:nvSpPr>
        <p:spPr>
          <a:xfrm>
            <a:off x="10243956" y="1949409"/>
            <a:ext cx="1800000" cy="360000"/>
          </a:xfrm>
        </p:spPr>
        <p:txBody>
          <a:bodyPr anchor="ctr"/>
          <a:lstStyle/>
          <a:p>
            <a:r>
              <a:rPr lang="en-US" dirty="0"/>
              <a:t>nakedagility.tv</a:t>
            </a:r>
            <a:endParaRPr lang="en-GB" dirty="0"/>
          </a:p>
        </p:txBody>
      </p:sp>
      <p:sp>
        <p:nvSpPr>
          <p:cNvPr id="15" name="Text Placeholder 14">
            <a:extLst>
              <a:ext uri="{FF2B5EF4-FFF2-40B4-BE49-F238E27FC236}">
                <a16:creationId xmlns:a16="http://schemas.microsoft.com/office/drawing/2014/main" id="{81CEF313-3D2E-4069-B426-842B45D3C61E}"/>
              </a:ext>
            </a:extLst>
          </p:cNvPr>
          <p:cNvSpPr>
            <a:spLocks noGrp="1"/>
          </p:cNvSpPr>
          <p:nvPr>
            <p:ph type="body" sz="quarter" idx="16"/>
          </p:nvPr>
        </p:nvSpPr>
        <p:spPr/>
        <p:txBody>
          <a:bodyPr/>
          <a:lstStyle/>
          <a:p>
            <a:endParaRPr lang="en-GB" dirty="0"/>
          </a:p>
        </p:txBody>
      </p:sp>
    </p:spTree>
    <p:extLst>
      <p:ext uri="{BB962C8B-B14F-4D97-AF65-F5344CB8AC3E}">
        <p14:creationId xmlns:p14="http://schemas.microsoft.com/office/powerpoint/2010/main" val="60062462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B25D36-2B34-40B7-BE39-1379329322AA}"/>
              </a:ext>
            </a:extLst>
          </p:cNvPr>
          <p:cNvSpPr txBox="1">
            <a:spLocks/>
          </p:cNvSpPr>
          <p:nvPr/>
        </p:nvSpPr>
        <p:spPr>
          <a:xfrm>
            <a:off x="1737713" y="640443"/>
            <a:ext cx="8716574" cy="21632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US" sz="5400" dirty="0"/>
              <a:t>“Why we work the way we work”</a:t>
            </a:r>
          </a:p>
        </p:txBody>
      </p:sp>
      <p:sp>
        <p:nvSpPr>
          <p:cNvPr id="3" name="Title 1">
            <a:extLst>
              <a:ext uri="{FF2B5EF4-FFF2-40B4-BE49-F238E27FC236}">
                <a16:creationId xmlns:a16="http://schemas.microsoft.com/office/drawing/2014/main" id="{C2EA1EE5-A286-4F14-98C7-6ABE0CBD2A74}"/>
              </a:ext>
            </a:extLst>
          </p:cNvPr>
          <p:cNvSpPr txBox="1">
            <a:spLocks/>
          </p:cNvSpPr>
          <p:nvPr/>
        </p:nvSpPr>
        <p:spPr>
          <a:xfrm>
            <a:off x="1836325" y="3146078"/>
            <a:ext cx="8716574" cy="21632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defTabSz="829178">
              <a:spcBef>
                <a:spcPts val="907"/>
              </a:spcBef>
              <a:defRPr/>
            </a:pPr>
            <a:r>
              <a:rPr lang="en-US" sz="4000" dirty="0">
                <a:solidFill>
                  <a:schemeClr val="accent6"/>
                </a:solidFill>
              </a:rPr>
              <a:t>A 130 year timeline from the 1880’s to today</a:t>
            </a:r>
          </a:p>
        </p:txBody>
      </p:sp>
    </p:spTree>
    <p:extLst>
      <p:ext uri="{BB962C8B-B14F-4D97-AF65-F5344CB8AC3E}">
        <p14:creationId xmlns:p14="http://schemas.microsoft.com/office/powerpoint/2010/main" val="30814106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A068DC6-DC16-4CC7-8185-46DC952E4CFF}"/>
              </a:ext>
            </a:extLst>
          </p:cNvPr>
          <p:cNvPicPr>
            <a:picLocks noGrp="1" noChangeAspect="1"/>
          </p:cNvPicPr>
          <p:nvPr>
            <p:ph idx="1"/>
          </p:nvPr>
        </p:nvPicPr>
        <p:blipFill>
          <a:blip r:embed="rId3"/>
          <a:stretch>
            <a:fillRect/>
          </a:stretch>
        </p:blipFill>
        <p:spPr>
          <a:xfrm>
            <a:off x="990563" y="1693848"/>
            <a:ext cx="10210875" cy="3924329"/>
          </a:xfrm>
          <a:prstGeom prst="rect">
            <a:avLst/>
          </a:prstGeom>
        </p:spPr>
      </p:pic>
      <p:sp>
        <p:nvSpPr>
          <p:cNvPr id="2" name="Slide Number Placeholder 1">
            <a:extLst>
              <a:ext uri="{FF2B5EF4-FFF2-40B4-BE49-F238E27FC236}">
                <a16:creationId xmlns:a16="http://schemas.microsoft.com/office/drawing/2014/main" id="{DD173265-37CE-45F3-91B6-D73759D7BAAE}"/>
              </a:ext>
            </a:extLst>
          </p:cNvPr>
          <p:cNvSpPr>
            <a:spLocks noGrp="1"/>
          </p:cNvSpPr>
          <p:nvPr>
            <p:ph type="sldNum" sz="quarter" idx="11"/>
          </p:nvPr>
        </p:nvSpPr>
        <p:spPr/>
        <p:txBody>
          <a:bodyPr/>
          <a:lstStyle/>
          <a:p>
            <a:fld id="{772C2BFC-8C8B-48C1-A471-6C4ADB4F70F0}" type="slidenum">
              <a:rPr lang="en-US" smtClean="0"/>
              <a:pPr/>
              <a:t>11</a:t>
            </a:fld>
            <a:endParaRPr lang="en-US" dirty="0"/>
          </a:p>
        </p:txBody>
      </p:sp>
      <p:sp>
        <p:nvSpPr>
          <p:cNvPr id="6" name="Title 5">
            <a:extLst>
              <a:ext uri="{FF2B5EF4-FFF2-40B4-BE49-F238E27FC236}">
                <a16:creationId xmlns:a16="http://schemas.microsoft.com/office/drawing/2014/main" id="{8934E1BB-2F8E-42F5-86F3-016144143AB9}"/>
              </a:ext>
            </a:extLst>
          </p:cNvPr>
          <p:cNvSpPr>
            <a:spLocks noGrp="1"/>
          </p:cNvSpPr>
          <p:nvPr>
            <p:ph type="title"/>
          </p:nvPr>
        </p:nvSpPr>
        <p:spPr/>
        <p:txBody>
          <a:bodyPr/>
          <a:lstStyle/>
          <a:p>
            <a:r>
              <a:rPr lang="en-GB" dirty="0"/>
              <a:t>Pre-1890’s</a:t>
            </a:r>
          </a:p>
        </p:txBody>
      </p:sp>
    </p:spTree>
    <p:extLst>
      <p:ext uri="{BB962C8B-B14F-4D97-AF65-F5344CB8AC3E}">
        <p14:creationId xmlns:p14="http://schemas.microsoft.com/office/powerpoint/2010/main" val="21108487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8B46D3-EB34-4FA8-93B2-ECC62AD9CED6}"/>
              </a:ext>
            </a:extLst>
          </p:cNvPr>
          <p:cNvPicPr>
            <a:picLocks noGrp="1" noChangeAspect="1"/>
          </p:cNvPicPr>
          <p:nvPr>
            <p:ph idx="1"/>
          </p:nvPr>
        </p:nvPicPr>
        <p:blipFill>
          <a:blip r:embed="rId2"/>
          <a:stretch>
            <a:fillRect/>
          </a:stretch>
        </p:blipFill>
        <p:spPr>
          <a:xfrm>
            <a:off x="1083432" y="1248551"/>
            <a:ext cx="10025136" cy="4814923"/>
          </a:xfrm>
          <a:prstGeom prst="rect">
            <a:avLst/>
          </a:prstGeom>
        </p:spPr>
      </p:pic>
      <p:sp>
        <p:nvSpPr>
          <p:cNvPr id="3" name="Slide Number Placeholder 2">
            <a:extLst>
              <a:ext uri="{FF2B5EF4-FFF2-40B4-BE49-F238E27FC236}">
                <a16:creationId xmlns:a16="http://schemas.microsoft.com/office/drawing/2014/main" id="{3A1F77C4-3FB7-447A-ADC4-D8BE18454C51}"/>
              </a:ext>
            </a:extLst>
          </p:cNvPr>
          <p:cNvSpPr>
            <a:spLocks noGrp="1"/>
          </p:cNvSpPr>
          <p:nvPr>
            <p:ph type="sldNum" sz="quarter" idx="11"/>
          </p:nvPr>
        </p:nvSpPr>
        <p:spPr/>
        <p:txBody>
          <a:bodyPr/>
          <a:lstStyle/>
          <a:p>
            <a:fld id="{772C2BFC-8C8B-48C1-A471-6C4ADB4F70F0}" type="slidenum">
              <a:rPr lang="en-US" smtClean="0"/>
              <a:pPr/>
              <a:t>12</a:t>
            </a:fld>
            <a:endParaRPr lang="en-US"/>
          </a:p>
        </p:txBody>
      </p:sp>
      <p:sp>
        <p:nvSpPr>
          <p:cNvPr id="4" name="Title 3">
            <a:extLst>
              <a:ext uri="{FF2B5EF4-FFF2-40B4-BE49-F238E27FC236}">
                <a16:creationId xmlns:a16="http://schemas.microsoft.com/office/drawing/2014/main" id="{884AFDF4-6D8A-4B35-A122-AA3FA63C9948}"/>
              </a:ext>
            </a:extLst>
          </p:cNvPr>
          <p:cNvSpPr>
            <a:spLocks noGrp="1"/>
          </p:cNvSpPr>
          <p:nvPr>
            <p:ph type="title"/>
          </p:nvPr>
        </p:nvSpPr>
        <p:spPr/>
        <p:txBody>
          <a:bodyPr/>
          <a:lstStyle/>
          <a:p>
            <a:r>
              <a:rPr lang="en-GB" dirty="0"/>
              <a:t>The Industrial Revolution – a time of wealth creation</a:t>
            </a:r>
          </a:p>
        </p:txBody>
      </p:sp>
    </p:spTree>
    <p:extLst>
      <p:ext uri="{BB962C8B-B14F-4D97-AF65-F5344CB8AC3E}">
        <p14:creationId xmlns:p14="http://schemas.microsoft.com/office/powerpoint/2010/main" val="274931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03C0B6-FCAE-4FFC-B48D-12A26302208B}"/>
              </a:ext>
            </a:extLst>
          </p:cNvPr>
          <p:cNvPicPr>
            <a:picLocks noGrp="1" noChangeAspect="1"/>
          </p:cNvPicPr>
          <p:nvPr>
            <p:ph idx="1"/>
          </p:nvPr>
        </p:nvPicPr>
        <p:blipFill>
          <a:blip r:embed="rId2"/>
          <a:stretch>
            <a:fillRect/>
          </a:stretch>
        </p:blipFill>
        <p:spPr>
          <a:xfrm>
            <a:off x="1123914" y="1324752"/>
            <a:ext cx="9944173" cy="4662522"/>
          </a:xfrm>
          <a:prstGeom prst="rect">
            <a:avLst/>
          </a:prstGeom>
        </p:spPr>
      </p:pic>
      <p:sp>
        <p:nvSpPr>
          <p:cNvPr id="3" name="Slide Number Placeholder 2">
            <a:extLst>
              <a:ext uri="{FF2B5EF4-FFF2-40B4-BE49-F238E27FC236}">
                <a16:creationId xmlns:a16="http://schemas.microsoft.com/office/drawing/2014/main" id="{F924E616-6FF0-4DD8-BC2E-66588F5CACCE}"/>
              </a:ext>
            </a:extLst>
          </p:cNvPr>
          <p:cNvSpPr>
            <a:spLocks noGrp="1"/>
          </p:cNvSpPr>
          <p:nvPr>
            <p:ph type="sldNum" sz="quarter" idx="11"/>
          </p:nvPr>
        </p:nvSpPr>
        <p:spPr/>
        <p:txBody>
          <a:bodyPr/>
          <a:lstStyle/>
          <a:p>
            <a:fld id="{772C2BFC-8C8B-48C1-A471-6C4ADB4F70F0}" type="slidenum">
              <a:rPr lang="en-US" smtClean="0"/>
              <a:pPr/>
              <a:t>13</a:t>
            </a:fld>
            <a:endParaRPr lang="en-US"/>
          </a:p>
        </p:txBody>
      </p:sp>
      <p:sp>
        <p:nvSpPr>
          <p:cNvPr id="4" name="Title 3">
            <a:extLst>
              <a:ext uri="{FF2B5EF4-FFF2-40B4-BE49-F238E27FC236}">
                <a16:creationId xmlns:a16="http://schemas.microsoft.com/office/drawing/2014/main" id="{0A1B2EC4-D09E-4514-925B-5F2DAA348918}"/>
              </a:ext>
            </a:extLst>
          </p:cNvPr>
          <p:cNvSpPr>
            <a:spLocks noGrp="1"/>
          </p:cNvSpPr>
          <p:nvPr>
            <p:ph type="title"/>
          </p:nvPr>
        </p:nvSpPr>
        <p:spPr/>
        <p:txBody>
          <a:bodyPr/>
          <a:lstStyle/>
          <a:p>
            <a:r>
              <a:rPr lang="en-GB" dirty="0"/>
              <a:t>What is the difference?</a:t>
            </a:r>
          </a:p>
        </p:txBody>
      </p:sp>
    </p:spTree>
    <p:extLst>
      <p:ext uri="{BB962C8B-B14F-4D97-AF65-F5344CB8AC3E}">
        <p14:creationId xmlns:p14="http://schemas.microsoft.com/office/powerpoint/2010/main" val="1236890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DE37A-01BD-4FCA-A9DE-D1EB0F5B8CA1}"/>
              </a:ext>
            </a:extLst>
          </p:cNvPr>
          <p:cNvSpPr>
            <a:spLocks noGrp="1"/>
          </p:cNvSpPr>
          <p:nvPr>
            <p:ph type="sldNum" sz="quarter" idx="11"/>
          </p:nvPr>
        </p:nvSpPr>
        <p:spPr/>
        <p:txBody>
          <a:bodyPr/>
          <a:lstStyle/>
          <a:p>
            <a:fld id="{772C2BFC-8C8B-48C1-A471-6C4ADB4F70F0}" type="slidenum">
              <a:rPr lang="en-US" smtClean="0"/>
              <a:pPr/>
              <a:t>14</a:t>
            </a:fld>
            <a:endParaRPr lang="en-US"/>
          </a:p>
        </p:txBody>
      </p:sp>
      <p:sp>
        <p:nvSpPr>
          <p:cNvPr id="4" name="Title 3">
            <a:extLst>
              <a:ext uri="{FF2B5EF4-FFF2-40B4-BE49-F238E27FC236}">
                <a16:creationId xmlns:a16="http://schemas.microsoft.com/office/drawing/2014/main" id="{84E9701D-5737-4686-BBA5-DF80036EDF9B}"/>
              </a:ext>
            </a:extLst>
          </p:cNvPr>
          <p:cNvSpPr>
            <a:spLocks noGrp="1"/>
          </p:cNvSpPr>
          <p:nvPr>
            <p:ph type="title"/>
          </p:nvPr>
        </p:nvSpPr>
        <p:spPr/>
        <p:txBody>
          <a:bodyPr/>
          <a:lstStyle/>
          <a:p>
            <a:r>
              <a:rPr lang="en-GB" dirty="0"/>
              <a:t>Mechanising the workplace resulted in disengaged people</a:t>
            </a:r>
          </a:p>
        </p:txBody>
      </p:sp>
      <p:pic>
        <p:nvPicPr>
          <p:cNvPr id="7" name="Content Placeholder 6">
            <a:extLst>
              <a:ext uri="{FF2B5EF4-FFF2-40B4-BE49-F238E27FC236}">
                <a16:creationId xmlns:a16="http://schemas.microsoft.com/office/drawing/2014/main" id="{DD3FA002-25F5-4B1B-97F8-33B3CD7D558A}"/>
              </a:ext>
            </a:extLst>
          </p:cNvPr>
          <p:cNvPicPr>
            <a:picLocks noGrp="1" noChangeAspect="1"/>
          </p:cNvPicPr>
          <p:nvPr>
            <p:ph sz="quarter" idx="12"/>
          </p:nvPr>
        </p:nvPicPr>
        <p:blipFill>
          <a:blip r:embed="rId3"/>
          <a:stretch>
            <a:fillRect/>
          </a:stretch>
        </p:blipFill>
        <p:spPr>
          <a:xfrm>
            <a:off x="6784164" y="1722424"/>
            <a:ext cx="4710147" cy="3867178"/>
          </a:xfrm>
          <a:prstGeom prst="rect">
            <a:avLst/>
          </a:prstGeom>
        </p:spPr>
      </p:pic>
      <p:sp>
        <p:nvSpPr>
          <p:cNvPr id="9" name="Content Placeholder 8">
            <a:extLst>
              <a:ext uri="{FF2B5EF4-FFF2-40B4-BE49-F238E27FC236}">
                <a16:creationId xmlns:a16="http://schemas.microsoft.com/office/drawing/2014/main" id="{3AD70926-03B0-4713-AB41-82240486E2B8}"/>
              </a:ext>
            </a:extLst>
          </p:cNvPr>
          <p:cNvSpPr>
            <a:spLocks noGrp="1"/>
          </p:cNvSpPr>
          <p:nvPr>
            <p:ph idx="1"/>
          </p:nvPr>
        </p:nvSpPr>
        <p:spPr/>
        <p:txBody>
          <a:bodyPr>
            <a:normAutofit/>
          </a:bodyPr>
          <a:lstStyle/>
          <a:p>
            <a:r>
              <a:rPr lang="en-GB" dirty="0"/>
              <a:t>Soldiering</a:t>
            </a:r>
            <a:br>
              <a:rPr lang="en-GB" b="1" dirty="0"/>
            </a:br>
            <a:r>
              <a:rPr lang="en-GB" dirty="0"/>
              <a:t>The biggest perceived impediment to productivity</a:t>
            </a:r>
            <a:br>
              <a:rPr lang="en-GB" dirty="0"/>
            </a:br>
            <a:r>
              <a:rPr lang="en-GB" dirty="0"/>
              <a:t>and wealth creation at the time </a:t>
            </a:r>
            <a:br>
              <a:rPr lang="en-GB" dirty="0"/>
            </a:br>
            <a:endParaRPr lang="en-GB" dirty="0"/>
          </a:p>
          <a:p>
            <a:endParaRPr lang="en-GB" dirty="0"/>
          </a:p>
          <a:p>
            <a:pPr marL="0" indent="0">
              <a:buNone/>
            </a:pPr>
            <a:r>
              <a:rPr lang="en-GB" sz="2400" b="1" dirty="0"/>
              <a:t>Meaning:</a:t>
            </a:r>
            <a:br>
              <a:rPr lang="en-GB" sz="2400" b="1" dirty="0"/>
            </a:br>
            <a:r>
              <a:rPr lang="en-GB" sz="2400" b="1" dirty="0"/>
              <a:t>“To work more slowly than one's capacity. To loaf or to malinger.”</a:t>
            </a:r>
            <a:r>
              <a:rPr lang="en-GB" sz="2400" dirty="0"/>
              <a:t> </a:t>
            </a:r>
            <a:br>
              <a:rPr lang="en-GB" dirty="0"/>
            </a:br>
            <a:endParaRPr lang="en-GB" dirty="0"/>
          </a:p>
        </p:txBody>
      </p:sp>
    </p:spTree>
    <p:extLst>
      <p:ext uri="{BB962C8B-B14F-4D97-AF65-F5344CB8AC3E}">
        <p14:creationId xmlns:p14="http://schemas.microsoft.com/office/powerpoint/2010/main" val="296697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dirty="0"/>
              <a:t>Let’s defeat Soldiering in 1890</a:t>
            </a:r>
          </a:p>
        </p:txBody>
      </p:sp>
      <p:sp>
        <p:nvSpPr>
          <p:cNvPr id="16" name="Text Placeholder 15"/>
          <p:cNvSpPr>
            <a:spLocks noGrp="1"/>
          </p:cNvSpPr>
          <p:nvPr>
            <p:ph type="body" sz="quarter" idx="12"/>
          </p:nvPr>
        </p:nvSpPr>
        <p:spPr/>
        <p:txBody>
          <a:bodyPr/>
          <a:lstStyle/>
          <a:p>
            <a:r>
              <a:rPr lang="en-US" dirty="0"/>
              <a:t>2</a:t>
            </a:r>
          </a:p>
        </p:txBody>
      </p:sp>
      <p:sp>
        <p:nvSpPr>
          <p:cNvPr id="24" name="Text Placeholder 23"/>
          <p:cNvSpPr>
            <a:spLocks noGrp="1"/>
          </p:cNvSpPr>
          <p:nvPr>
            <p:ph type="body" sz="quarter" idx="15"/>
          </p:nvPr>
        </p:nvSpPr>
        <p:spPr/>
        <p:txBody>
          <a:bodyPr/>
          <a:lstStyle/>
          <a:p>
            <a:endParaRPr lang="en-US"/>
          </a:p>
        </p:txBody>
      </p:sp>
      <p:sp>
        <p:nvSpPr>
          <p:cNvPr id="2" name="Slide Number Placeholder 1"/>
          <p:cNvSpPr>
            <a:spLocks noGrp="1"/>
          </p:cNvSpPr>
          <p:nvPr>
            <p:ph type="sldNum" sz="quarter" idx="10"/>
          </p:nvPr>
        </p:nvSpPr>
        <p:spPr/>
        <p:txBody>
          <a:bodyPr/>
          <a:lstStyle/>
          <a:p>
            <a:fld id="{772C2BFC-8C8B-48C1-A471-6C4ADB4F70F0}" type="slidenum">
              <a:rPr lang="en-US" smtClean="0"/>
              <a:pPr/>
              <a:t>15</a:t>
            </a:fld>
            <a:endParaRPr lang="en-US"/>
          </a:p>
        </p:txBody>
      </p:sp>
      <p:sp>
        <p:nvSpPr>
          <p:cNvPr id="17" name="Text Placeholder 16"/>
          <p:cNvSpPr>
            <a:spLocks noGrp="1"/>
          </p:cNvSpPr>
          <p:nvPr>
            <p:ph type="body" sz="quarter" idx="13"/>
          </p:nvPr>
        </p:nvSpPr>
        <p:spPr/>
        <p:txBody>
          <a:bodyPr>
            <a:normAutofit fontScale="92500" lnSpcReduction="20000"/>
          </a:bodyPr>
          <a:lstStyle/>
          <a:p>
            <a:pPr marL="457200" indent="-457200">
              <a:buFont typeface="Arial" charset="0"/>
              <a:buChar char="•"/>
            </a:pPr>
            <a:r>
              <a:rPr lang="en-US" dirty="0"/>
              <a:t>You are a management consultant circa 1890.</a:t>
            </a:r>
          </a:p>
          <a:p>
            <a:pPr marL="457200" indent="-457200">
              <a:buFont typeface="Arial" charset="0"/>
              <a:buChar char="•"/>
            </a:pPr>
            <a:endParaRPr lang="en-US" dirty="0"/>
          </a:p>
          <a:p>
            <a:pPr marL="457200" indent="-457200">
              <a:buFont typeface="Arial" charset="0"/>
              <a:buChar char="•"/>
            </a:pPr>
            <a:r>
              <a:rPr lang="en-GB" dirty="0"/>
              <a:t>You have been hired by a coal mine or paper mill owner to improve productivity lost from soldering.</a:t>
            </a:r>
            <a:br>
              <a:rPr lang="en-GB" dirty="0"/>
            </a:br>
            <a:endParaRPr lang="en-US" dirty="0"/>
          </a:p>
        </p:txBody>
      </p:sp>
      <p:sp>
        <p:nvSpPr>
          <p:cNvPr id="18" name="Text Placeholder 17"/>
          <p:cNvSpPr>
            <a:spLocks noGrp="1"/>
          </p:cNvSpPr>
          <p:nvPr>
            <p:ph type="body" sz="quarter" idx="14"/>
          </p:nvPr>
        </p:nvSpPr>
        <p:spPr/>
        <p:txBody>
          <a:bodyPr>
            <a:normAutofit fontScale="92500" lnSpcReduction="20000"/>
          </a:bodyPr>
          <a:lstStyle/>
          <a:p>
            <a:r>
              <a:rPr lang="en-GB" dirty="0"/>
              <a:t>Write down as many ideas that could be used to defeat soldiering in a Paper Mill or Coal Mine</a:t>
            </a:r>
          </a:p>
          <a:p>
            <a:endParaRPr lang="en-GB" dirty="0"/>
          </a:p>
          <a:p>
            <a:r>
              <a:rPr lang="en-GB" sz="2100" dirty="0"/>
              <a:t>Note: You do not have to be politically correct – think as if you’re in the</a:t>
            </a:r>
            <a:br>
              <a:rPr lang="en-GB" sz="2100" dirty="0"/>
            </a:br>
            <a:r>
              <a:rPr lang="en-GB" sz="2100" dirty="0"/>
              <a:t>late 1800’s</a:t>
            </a:r>
          </a:p>
        </p:txBody>
      </p:sp>
    </p:spTree>
    <p:extLst>
      <p:ext uri="{BB962C8B-B14F-4D97-AF65-F5344CB8AC3E}">
        <p14:creationId xmlns:p14="http://schemas.microsoft.com/office/powerpoint/2010/main" val="1119788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dirty="0"/>
              <a:t>Let’s defeat Soldiering in 1890</a:t>
            </a:r>
          </a:p>
        </p:txBody>
      </p:sp>
      <p:sp>
        <p:nvSpPr>
          <p:cNvPr id="16" name="Text Placeholder 15"/>
          <p:cNvSpPr>
            <a:spLocks noGrp="1"/>
          </p:cNvSpPr>
          <p:nvPr>
            <p:ph type="body" sz="quarter" idx="12"/>
          </p:nvPr>
        </p:nvSpPr>
        <p:spPr>
          <a:xfrm>
            <a:off x="1263655" y="4534464"/>
            <a:ext cx="1253857" cy="885278"/>
          </a:xfrm>
        </p:spPr>
        <p:txBody>
          <a:bodyPr/>
          <a:lstStyle/>
          <a:p>
            <a:r>
              <a:rPr lang="en-US" dirty="0"/>
              <a:t>2</a:t>
            </a:r>
          </a:p>
        </p:txBody>
      </p:sp>
      <p:sp>
        <p:nvSpPr>
          <p:cNvPr id="24" name="Text Placeholder 23"/>
          <p:cNvSpPr>
            <a:spLocks noGrp="1"/>
          </p:cNvSpPr>
          <p:nvPr>
            <p:ph type="body" sz="quarter" idx="15"/>
          </p:nvPr>
        </p:nvSpPr>
        <p:spPr/>
        <p:txBody>
          <a:bodyPr/>
          <a:lstStyle/>
          <a:p>
            <a:endParaRPr lang="en-US"/>
          </a:p>
        </p:txBody>
      </p:sp>
      <p:sp>
        <p:nvSpPr>
          <p:cNvPr id="2" name="Slide Number Placeholder 1"/>
          <p:cNvSpPr>
            <a:spLocks noGrp="1"/>
          </p:cNvSpPr>
          <p:nvPr>
            <p:ph type="sldNum" sz="quarter" idx="10"/>
          </p:nvPr>
        </p:nvSpPr>
        <p:spPr/>
        <p:txBody>
          <a:bodyPr/>
          <a:lstStyle/>
          <a:p>
            <a:fld id="{772C2BFC-8C8B-48C1-A471-6C4ADB4F70F0}" type="slidenum">
              <a:rPr lang="en-US" smtClean="0"/>
              <a:pPr/>
              <a:t>16</a:t>
            </a:fld>
            <a:endParaRPr lang="en-US"/>
          </a:p>
        </p:txBody>
      </p:sp>
      <p:sp>
        <p:nvSpPr>
          <p:cNvPr id="17" name="Text Placeholder 16"/>
          <p:cNvSpPr>
            <a:spLocks noGrp="1"/>
          </p:cNvSpPr>
          <p:nvPr>
            <p:ph type="body" sz="quarter" idx="13"/>
          </p:nvPr>
        </p:nvSpPr>
        <p:spPr/>
        <p:txBody>
          <a:bodyPr>
            <a:normAutofit lnSpcReduction="10000"/>
          </a:bodyPr>
          <a:lstStyle/>
          <a:p>
            <a:r>
              <a:rPr lang="en-US" dirty="0"/>
              <a:t>You are a management consultant circa 1890.</a:t>
            </a:r>
          </a:p>
          <a:p>
            <a:pPr marL="457200" indent="-457200">
              <a:buFont typeface="Arial" charset="0"/>
              <a:buChar char="•"/>
            </a:pPr>
            <a:endParaRPr lang="en-US" dirty="0"/>
          </a:p>
          <a:p>
            <a:r>
              <a:rPr lang="en-GB" dirty="0"/>
              <a:t>You have been hired by a paper mill owner to improve productivity lost from soldering.</a:t>
            </a:r>
            <a:br>
              <a:rPr lang="en-GB" dirty="0"/>
            </a:br>
            <a:endParaRPr lang="en-US" dirty="0"/>
          </a:p>
        </p:txBody>
      </p:sp>
      <p:sp>
        <p:nvSpPr>
          <p:cNvPr id="18" name="Text Placeholder 17"/>
          <p:cNvSpPr>
            <a:spLocks noGrp="1"/>
          </p:cNvSpPr>
          <p:nvPr>
            <p:ph type="body" sz="quarter" idx="14"/>
          </p:nvPr>
        </p:nvSpPr>
        <p:spPr/>
        <p:txBody>
          <a:bodyPr>
            <a:normAutofit fontScale="92500" lnSpcReduction="20000"/>
          </a:bodyPr>
          <a:lstStyle/>
          <a:p>
            <a:r>
              <a:rPr lang="en-GB" dirty="0"/>
              <a:t>Turn to the person next to you and come up with as many ideas to defeat this perceived malingering workforce.</a:t>
            </a:r>
          </a:p>
          <a:p>
            <a:endParaRPr lang="en-GB" dirty="0"/>
          </a:p>
          <a:p>
            <a:r>
              <a:rPr lang="en-GB" sz="2100" dirty="0"/>
              <a:t>Note: You do not have to be politically correct – think as if you’re in the</a:t>
            </a:r>
            <a:br>
              <a:rPr lang="en-GB" sz="2100" dirty="0"/>
            </a:br>
            <a:r>
              <a:rPr lang="en-GB" sz="2100" dirty="0"/>
              <a:t>late 1800’s</a:t>
            </a:r>
          </a:p>
        </p:txBody>
      </p:sp>
      <p:pic>
        <p:nvPicPr>
          <p:cNvPr id="4" name="Picture 3">
            <a:extLst>
              <a:ext uri="{FF2B5EF4-FFF2-40B4-BE49-F238E27FC236}">
                <a16:creationId xmlns:a16="http://schemas.microsoft.com/office/drawing/2014/main" id="{B629C14D-3B06-414C-A034-9EE395756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3355"/>
            <a:ext cx="3795486" cy="3795486"/>
          </a:xfrm>
          <a:prstGeom prst="rect">
            <a:avLst/>
          </a:prstGeom>
        </p:spPr>
      </p:pic>
    </p:spTree>
    <p:extLst>
      <p:ext uri="{BB962C8B-B14F-4D97-AF65-F5344CB8AC3E}">
        <p14:creationId xmlns:p14="http://schemas.microsoft.com/office/powerpoint/2010/main" val="263740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dirty="0"/>
              <a:t>Let’s defeat Soldiering in 1890</a:t>
            </a:r>
          </a:p>
        </p:txBody>
      </p:sp>
      <p:sp>
        <p:nvSpPr>
          <p:cNvPr id="16" name="Text Placeholder 15"/>
          <p:cNvSpPr>
            <a:spLocks noGrp="1"/>
          </p:cNvSpPr>
          <p:nvPr>
            <p:ph type="body" sz="quarter" idx="12"/>
          </p:nvPr>
        </p:nvSpPr>
        <p:spPr>
          <a:xfrm>
            <a:off x="1263655" y="4534464"/>
            <a:ext cx="1253857" cy="885278"/>
          </a:xfrm>
        </p:spPr>
        <p:txBody>
          <a:bodyPr/>
          <a:lstStyle/>
          <a:p>
            <a:r>
              <a:rPr lang="en-US" dirty="0"/>
              <a:t>2</a:t>
            </a:r>
          </a:p>
        </p:txBody>
      </p:sp>
      <p:sp>
        <p:nvSpPr>
          <p:cNvPr id="24" name="Text Placeholder 23"/>
          <p:cNvSpPr>
            <a:spLocks noGrp="1"/>
          </p:cNvSpPr>
          <p:nvPr>
            <p:ph type="body" sz="quarter" idx="15"/>
          </p:nvPr>
        </p:nvSpPr>
        <p:spPr/>
        <p:txBody>
          <a:bodyPr/>
          <a:lstStyle/>
          <a:p>
            <a:endParaRPr lang="en-US"/>
          </a:p>
        </p:txBody>
      </p:sp>
      <p:sp>
        <p:nvSpPr>
          <p:cNvPr id="2" name="Slide Number Placeholder 1"/>
          <p:cNvSpPr>
            <a:spLocks noGrp="1"/>
          </p:cNvSpPr>
          <p:nvPr>
            <p:ph type="sldNum" sz="quarter" idx="10"/>
          </p:nvPr>
        </p:nvSpPr>
        <p:spPr/>
        <p:txBody>
          <a:bodyPr/>
          <a:lstStyle/>
          <a:p>
            <a:fld id="{772C2BFC-8C8B-48C1-A471-6C4ADB4F70F0}" type="slidenum">
              <a:rPr lang="en-US" smtClean="0"/>
              <a:pPr/>
              <a:t>17</a:t>
            </a:fld>
            <a:endParaRPr lang="en-US"/>
          </a:p>
        </p:txBody>
      </p:sp>
      <p:sp>
        <p:nvSpPr>
          <p:cNvPr id="17" name="Text Placeholder 16"/>
          <p:cNvSpPr>
            <a:spLocks noGrp="1"/>
          </p:cNvSpPr>
          <p:nvPr>
            <p:ph type="body" sz="quarter" idx="13"/>
          </p:nvPr>
        </p:nvSpPr>
        <p:spPr/>
        <p:txBody>
          <a:bodyPr>
            <a:normAutofit lnSpcReduction="10000"/>
          </a:bodyPr>
          <a:lstStyle/>
          <a:p>
            <a:r>
              <a:rPr lang="en-US" dirty="0"/>
              <a:t>You are a management consultant circa 1890.</a:t>
            </a:r>
          </a:p>
          <a:p>
            <a:pPr marL="457200" indent="-457200">
              <a:buFont typeface="Arial" charset="0"/>
              <a:buChar char="•"/>
            </a:pPr>
            <a:endParaRPr lang="en-US" dirty="0"/>
          </a:p>
          <a:p>
            <a:r>
              <a:rPr lang="en-GB" dirty="0"/>
              <a:t>You have been hired by a paper mill owner to improve productivity lost from soldering.</a:t>
            </a:r>
            <a:br>
              <a:rPr lang="en-GB" dirty="0"/>
            </a:br>
            <a:endParaRPr lang="en-US" dirty="0"/>
          </a:p>
        </p:txBody>
      </p:sp>
      <p:sp>
        <p:nvSpPr>
          <p:cNvPr id="18" name="Text Placeholder 17"/>
          <p:cNvSpPr>
            <a:spLocks noGrp="1"/>
          </p:cNvSpPr>
          <p:nvPr>
            <p:ph type="body" sz="quarter" idx="14"/>
          </p:nvPr>
        </p:nvSpPr>
        <p:spPr/>
        <p:txBody>
          <a:bodyPr>
            <a:normAutofit fontScale="77500" lnSpcReduction="20000"/>
          </a:bodyPr>
          <a:lstStyle/>
          <a:p>
            <a:r>
              <a:rPr lang="en-GB" dirty="0"/>
              <a:t>Use the link above and create as many </a:t>
            </a:r>
            <a:r>
              <a:rPr lang="en-GB" dirty="0" err="1"/>
              <a:t>many</a:t>
            </a:r>
            <a:r>
              <a:rPr lang="en-GB" dirty="0"/>
              <a:t> ideas as </a:t>
            </a:r>
            <a:r>
              <a:rPr lang="en-GB" dirty="0" err="1"/>
              <a:t>postits</a:t>
            </a:r>
            <a:r>
              <a:rPr lang="en-GB" dirty="0"/>
              <a:t> in Mural to defeat this perceived malingering workforce.</a:t>
            </a:r>
          </a:p>
          <a:p>
            <a:endParaRPr lang="en-GB" dirty="0"/>
          </a:p>
          <a:p>
            <a:r>
              <a:rPr lang="en-GB" dirty="0"/>
              <a:t>If you can de-dup as you go!</a:t>
            </a:r>
          </a:p>
          <a:p>
            <a:r>
              <a:rPr lang="en-GB" sz="2100" dirty="0"/>
              <a:t>Note: You do not have to be politically correct – think as if you’re in the</a:t>
            </a:r>
            <a:br>
              <a:rPr lang="en-GB" sz="2100" dirty="0"/>
            </a:br>
            <a:r>
              <a:rPr lang="en-GB" sz="2100" dirty="0"/>
              <a:t>late 1800’s</a:t>
            </a:r>
          </a:p>
        </p:txBody>
      </p:sp>
      <p:sp>
        <p:nvSpPr>
          <p:cNvPr id="12" name="TextBox 11">
            <a:extLst>
              <a:ext uri="{FF2B5EF4-FFF2-40B4-BE49-F238E27FC236}">
                <a16:creationId xmlns:a16="http://schemas.microsoft.com/office/drawing/2014/main" id="{287578EA-EFC5-402B-8993-46B3153C749B}"/>
              </a:ext>
            </a:extLst>
          </p:cNvPr>
          <p:cNvSpPr txBox="1"/>
          <p:nvPr/>
        </p:nvSpPr>
        <p:spPr>
          <a:xfrm>
            <a:off x="4684906" y="2905780"/>
            <a:ext cx="6603356" cy="523220"/>
          </a:xfrm>
          <a:prstGeom prst="rect">
            <a:avLst/>
          </a:prstGeom>
          <a:noFill/>
        </p:spPr>
        <p:txBody>
          <a:bodyPr wrap="square">
            <a:spAutoFit/>
          </a:bodyPr>
          <a:lstStyle/>
          <a:p>
            <a:r>
              <a:rPr lang="en-GB" sz="2800" dirty="0">
                <a:hlinkClick r:id="rId3"/>
              </a:rPr>
              <a:t>https://nkdagility.net/Soldiering1980</a:t>
            </a:r>
            <a:r>
              <a:rPr lang="en-GB" sz="2800" dirty="0"/>
              <a:t> </a:t>
            </a:r>
          </a:p>
        </p:txBody>
      </p:sp>
    </p:spTree>
    <p:extLst>
      <p:ext uri="{BB962C8B-B14F-4D97-AF65-F5344CB8AC3E}">
        <p14:creationId xmlns:p14="http://schemas.microsoft.com/office/powerpoint/2010/main" val="2445810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en-US" dirty="0"/>
              <a:t>Let’s defeat Soldiering in 1890</a:t>
            </a:r>
          </a:p>
        </p:txBody>
      </p:sp>
      <p:sp>
        <p:nvSpPr>
          <p:cNvPr id="16" name="Text Placeholder 15"/>
          <p:cNvSpPr>
            <a:spLocks noGrp="1"/>
          </p:cNvSpPr>
          <p:nvPr>
            <p:ph type="body" sz="quarter" idx="12"/>
          </p:nvPr>
        </p:nvSpPr>
        <p:spPr>
          <a:xfrm>
            <a:off x="1263655" y="4534464"/>
            <a:ext cx="1253857" cy="885278"/>
          </a:xfrm>
        </p:spPr>
        <p:txBody>
          <a:bodyPr/>
          <a:lstStyle/>
          <a:p>
            <a:r>
              <a:rPr lang="en-US" dirty="0"/>
              <a:t>2</a:t>
            </a:r>
          </a:p>
        </p:txBody>
      </p:sp>
      <p:sp>
        <p:nvSpPr>
          <p:cNvPr id="24" name="Text Placeholder 23"/>
          <p:cNvSpPr>
            <a:spLocks noGrp="1"/>
          </p:cNvSpPr>
          <p:nvPr>
            <p:ph type="body" sz="quarter" idx="15"/>
          </p:nvPr>
        </p:nvSpPr>
        <p:spPr/>
        <p:txBody>
          <a:bodyPr/>
          <a:lstStyle/>
          <a:p>
            <a:endParaRPr lang="en-US"/>
          </a:p>
        </p:txBody>
      </p:sp>
      <p:sp>
        <p:nvSpPr>
          <p:cNvPr id="2" name="Slide Number Placeholder 1"/>
          <p:cNvSpPr>
            <a:spLocks noGrp="1"/>
          </p:cNvSpPr>
          <p:nvPr>
            <p:ph type="sldNum" sz="quarter" idx="10"/>
          </p:nvPr>
        </p:nvSpPr>
        <p:spPr/>
        <p:txBody>
          <a:bodyPr/>
          <a:lstStyle/>
          <a:p>
            <a:fld id="{772C2BFC-8C8B-48C1-A471-6C4ADB4F70F0}" type="slidenum">
              <a:rPr lang="en-US" smtClean="0"/>
              <a:pPr/>
              <a:t>18</a:t>
            </a:fld>
            <a:endParaRPr lang="en-US"/>
          </a:p>
        </p:txBody>
      </p:sp>
      <p:sp>
        <p:nvSpPr>
          <p:cNvPr id="17" name="Text Placeholder 16"/>
          <p:cNvSpPr>
            <a:spLocks noGrp="1"/>
          </p:cNvSpPr>
          <p:nvPr>
            <p:ph type="body" sz="quarter" idx="13"/>
          </p:nvPr>
        </p:nvSpPr>
        <p:spPr/>
        <p:txBody>
          <a:bodyPr>
            <a:normAutofit lnSpcReduction="10000"/>
          </a:bodyPr>
          <a:lstStyle/>
          <a:p>
            <a:r>
              <a:rPr lang="en-US" dirty="0"/>
              <a:t>You are a management consultant circa 1890.</a:t>
            </a:r>
          </a:p>
          <a:p>
            <a:pPr marL="457200" indent="-457200">
              <a:buFont typeface="Arial" charset="0"/>
              <a:buChar char="•"/>
            </a:pPr>
            <a:endParaRPr lang="en-US" dirty="0"/>
          </a:p>
          <a:p>
            <a:r>
              <a:rPr lang="en-GB" dirty="0"/>
              <a:t>You have been hired by a paper mill owner to improve productivity lost from soldering.</a:t>
            </a:r>
            <a:br>
              <a:rPr lang="en-GB" dirty="0"/>
            </a:br>
            <a:endParaRPr lang="en-US" dirty="0"/>
          </a:p>
        </p:txBody>
      </p:sp>
      <p:sp>
        <p:nvSpPr>
          <p:cNvPr id="18" name="Text Placeholder 17"/>
          <p:cNvSpPr>
            <a:spLocks noGrp="1"/>
          </p:cNvSpPr>
          <p:nvPr>
            <p:ph type="body" sz="quarter" idx="14"/>
          </p:nvPr>
        </p:nvSpPr>
        <p:spPr/>
        <p:txBody>
          <a:bodyPr>
            <a:normAutofit fontScale="77500" lnSpcReduction="20000"/>
          </a:bodyPr>
          <a:lstStyle/>
          <a:p>
            <a:r>
              <a:rPr lang="en-GB" dirty="0"/>
              <a:t>Use the link above and create as many </a:t>
            </a:r>
            <a:r>
              <a:rPr lang="en-GB" dirty="0" err="1"/>
              <a:t>many</a:t>
            </a:r>
            <a:r>
              <a:rPr lang="en-GB" dirty="0"/>
              <a:t> ideas as </a:t>
            </a:r>
            <a:r>
              <a:rPr lang="en-GB" dirty="0" err="1"/>
              <a:t>postits</a:t>
            </a:r>
            <a:r>
              <a:rPr lang="en-GB" dirty="0"/>
              <a:t> in Mural to defeat this perceived malingering workforce.</a:t>
            </a:r>
          </a:p>
          <a:p>
            <a:endParaRPr lang="en-GB" dirty="0"/>
          </a:p>
          <a:p>
            <a:r>
              <a:rPr lang="en-GB" dirty="0"/>
              <a:t>If you can de-dup as you go!</a:t>
            </a:r>
          </a:p>
          <a:p>
            <a:r>
              <a:rPr lang="en-GB" sz="2100" dirty="0"/>
              <a:t>Note: You do not have to be politically correct – think as if you’re in the</a:t>
            </a:r>
            <a:br>
              <a:rPr lang="en-GB" sz="2100" dirty="0"/>
            </a:br>
            <a:r>
              <a:rPr lang="en-GB" sz="2100" dirty="0"/>
              <a:t>late 1800’s</a:t>
            </a:r>
          </a:p>
        </p:txBody>
      </p:sp>
      <p:pic>
        <p:nvPicPr>
          <p:cNvPr id="4" name="Picture 3">
            <a:extLst>
              <a:ext uri="{FF2B5EF4-FFF2-40B4-BE49-F238E27FC236}">
                <a16:creationId xmlns:a16="http://schemas.microsoft.com/office/drawing/2014/main" id="{B629C14D-3B06-414C-A034-9EE395756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26" y="4165855"/>
            <a:ext cx="2467641" cy="2467641"/>
          </a:xfrm>
          <a:prstGeom prst="rect">
            <a:avLst/>
          </a:prstGeom>
        </p:spPr>
      </p:pic>
      <p:sp>
        <p:nvSpPr>
          <p:cNvPr id="12" name="TextBox 11">
            <a:extLst>
              <a:ext uri="{FF2B5EF4-FFF2-40B4-BE49-F238E27FC236}">
                <a16:creationId xmlns:a16="http://schemas.microsoft.com/office/drawing/2014/main" id="{287578EA-EFC5-402B-8993-46B3153C749B}"/>
              </a:ext>
            </a:extLst>
          </p:cNvPr>
          <p:cNvSpPr txBox="1"/>
          <p:nvPr/>
        </p:nvSpPr>
        <p:spPr>
          <a:xfrm>
            <a:off x="4684906" y="2905780"/>
            <a:ext cx="6603356" cy="523220"/>
          </a:xfrm>
          <a:prstGeom prst="rect">
            <a:avLst/>
          </a:prstGeom>
          <a:noFill/>
        </p:spPr>
        <p:txBody>
          <a:bodyPr wrap="square">
            <a:spAutoFit/>
          </a:bodyPr>
          <a:lstStyle/>
          <a:p>
            <a:r>
              <a:rPr lang="en-GB" sz="2800" dirty="0">
                <a:hlinkClick r:id="rId4"/>
              </a:rPr>
              <a:t>https://nkdagility.net/Soldiering1980</a:t>
            </a:r>
            <a:r>
              <a:rPr lang="en-GB" sz="2800" dirty="0"/>
              <a:t> </a:t>
            </a:r>
          </a:p>
        </p:txBody>
      </p:sp>
    </p:spTree>
    <p:extLst>
      <p:ext uri="{BB962C8B-B14F-4D97-AF65-F5344CB8AC3E}">
        <p14:creationId xmlns:p14="http://schemas.microsoft.com/office/powerpoint/2010/main" val="2533645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DE37A-01BD-4FCA-A9DE-D1EB0F5B8CA1}"/>
              </a:ext>
            </a:extLst>
          </p:cNvPr>
          <p:cNvSpPr>
            <a:spLocks noGrp="1"/>
          </p:cNvSpPr>
          <p:nvPr>
            <p:ph type="sldNum" sz="quarter" idx="11"/>
          </p:nvPr>
        </p:nvSpPr>
        <p:spPr/>
        <p:txBody>
          <a:bodyPr/>
          <a:lstStyle/>
          <a:p>
            <a:fld id="{772C2BFC-8C8B-48C1-A471-6C4ADB4F70F0}" type="slidenum">
              <a:rPr lang="en-US" smtClean="0"/>
              <a:pPr/>
              <a:t>19</a:t>
            </a:fld>
            <a:endParaRPr lang="en-US"/>
          </a:p>
        </p:txBody>
      </p:sp>
      <p:sp>
        <p:nvSpPr>
          <p:cNvPr id="4" name="Title 3">
            <a:extLst>
              <a:ext uri="{FF2B5EF4-FFF2-40B4-BE49-F238E27FC236}">
                <a16:creationId xmlns:a16="http://schemas.microsoft.com/office/drawing/2014/main" id="{84E9701D-5737-4686-BBA5-DF80036EDF9B}"/>
              </a:ext>
            </a:extLst>
          </p:cNvPr>
          <p:cNvSpPr>
            <a:spLocks noGrp="1"/>
          </p:cNvSpPr>
          <p:nvPr>
            <p:ph type="title"/>
          </p:nvPr>
        </p:nvSpPr>
        <p:spPr/>
        <p:txBody>
          <a:bodyPr/>
          <a:lstStyle/>
          <a:p>
            <a:r>
              <a:rPr lang="en-GB" dirty="0"/>
              <a:t>Thought leaders of the time: Frederick Winston Taylor</a:t>
            </a:r>
          </a:p>
        </p:txBody>
      </p:sp>
      <p:sp>
        <p:nvSpPr>
          <p:cNvPr id="9" name="Content Placeholder 8">
            <a:extLst>
              <a:ext uri="{FF2B5EF4-FFF2-40B4-BE49-F238E27FC236}">
                <a16:creationId xmlns:a16="http://schemas.microsoft.com/office/drawing/2014/main" id="{3AD70926-03B0-4713-AB41-82240486E2B8}"/>
              </a:ext>
            </a:extLst>
          </p:cNvPr>
          <p:cNvSpPr>
            <a:spLocks noGrp="1"/>
          </p:cNvSpPr>
          <p:nvPr>
            <p:ph idx="1"/>
          </p:nvPr>
        </p:nvSpPr>
        <p:spPr/>
        <p:txBody>
          <a:bodyPr>
            <a:normAutofit/>
          </a:bodyPr>
          <a:lstStyle/>
          <a:p>
            <a:pPr marL="0" indent="0">
              <a:buNone/>
            </a:pPr>
            <a:r>
              <a:rPr lang="en-GB" sz="2800" i="1" dirty="0"/>
              <a:t>“Hardly a competent worker can be found who does not devote a considerable amount of time to studying just how slowly he can work and still convince his employer that he is going at a good pace”</a:t>
            </a:r>
          </a:p>
          <a:p>
            <a:pPr marL="0" indent="0">
              <a:buNone/>
            </a:pPr>
            <a:br>
              <a:rPr lang="en-GB" sz="2800" i="1" dirty="0"/>
            </a:br>
            <a:r>
              <a:rPr lang="en-GB" sz="2800" i="1" dirty="0"/>
              <a:t>-Frederick Winslow Taylor</a:t>
            </a:r>
            <a:r>
              <a:rPr lang="en-GB" sz="2800" dirty="0"/>
              <a:t> </a:t>
            </a:r>
            <a:br>
              <a:rPr lang="en-GB" sz="2800" dirty="0"/>
            </a:br>
            <a:endParaRPr lang="en-GB" sz="2800" dirty="0"/>
          </a:p>
        </p:txBody>
      </p:sp>
      <p:pic>
        <p:nvPicPr>
          <p:cNvPr id="8" name="Content Placeholder 7" descr="A black and white photo of a person wearing a suit and tie&#10;&#10;Description automatically generated">
            <a:extLst>
              <a:ext uri="{FF2B5EF4-FFF2-40B4-BE49-F238E27FC236}">
                <a16:creationId xmlns:a16="http://schemas.microsoft.com/office/drawing/2014/main" id="{77E40958-67A5-46E4-B1CA-0C8C98C1BD1B}"/>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7901303" y="1163638"/>
            <a:ext cx="2475869" cy="4984750"/>
          </a:xfrm>
        </p:spPr>
      </p:pic>
    </p:spTree>
    <p:extLst>
      <p:ext uri="{BB962C8B-B14F-4D97-AF65-F5344CB8AC3E}">
        <p14:creationId xmlns:p14="http://schemas.microsoft.com/office/powerpoint/2010/main" val="416729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68502" y="0"/>
            <a:ext cx="9054996" cy="1634987"/>
          </a:xfrm>
          <a:prstGeom prst="rect">
            <a:avLst/>
          </a:prstGeom>
        </p:spPr>
        <p:txBody>
          <a:bodyPr anchor="ctr">
            <a:normAutofit/>
          </a:bodyPr>
          <a:lstStyle/>
          <a:p>
            <a:pPr algn="ctr"/>
            <a:r>
              <a:rPr lang="en-US" sz="5400" dirty="0">
                <a:solidFill>
                  <a:schemeClr val="bg1"/>
                </a:solidFill>
              </a:rPr>
              <a:t>81% of all development shops say that they are agile! </a:t>
            </a:r>
            <a:endParaRPr lang="en-US" sz="5400" cap="none" dirty="0">
              <a:solidFill>
                <a:schemeClr val="bg1"/>
              </a:solidFill>
            </a:endParaRPr>
          </a:p>
        </p:txBody>
      </p:sp>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5" name="TextBox 4">
            <a:extLst>
              <a:ext uri="{FF2B5EF4-FFF2-40B4-BE49-F238E27FC236}">
                <a16:creationId xmlns:a16="http://schemas.microsoft.com/office/drawing/2014/main" id="{0E22BD52-37FC-4081-942B-331C95E14837}"/>
              </a:ext>
            </a:extLst>
          </p:cNvPr>
          <p:cNvSpPr txBox="1"/>
          <p:nvPr/>
        </p:nvSpPr>
        <p:spPr>
          <a:xfrm>
            <a:off x="367173" y="3467399"/>
            <a:ext cx="3271935" cy="954107"/>
          </a:xfrm>
          <a:prstGeom prst="rect">
            <a:avLst/>
          </a:prstGeom>
          <a:noFill/>
        </p:spPr>
        <p:txBody>
          <a:bodyPr wrap="square" rtlCol="0">
            <a:spAutoFit/>
          </a:bodyPr>
          <a:lstStyle/>
          <a:p>
            <a:r>
              <a:rPr lang="en-GB" sz="2800" dirty="0">
                <a:solidFill>
                  <a:schemeClr val="bg1"/>
                </a:solidFill>
              </a:rPr>
              <a:t>So how can we tell the real from the…</a:t>
            </a:r>
          </a:p>
        </p:txBody>
      </p:sp>
      <p:sp>
        <p:nvSpPr>
          <p:cNvPr id="8" name="Title 1">
            <a:extLst>
              <a:ext uri="{FF2B5EF4-FFF2-40B4-BE49-F238E27FC236}">
                <a16:creationId xmlns:a16="http://schemas.microsoft.com/office/drawing/2014/main" id="{7EF7B2CD-AF28-4C00-BD2D-361DFAEFACC1}"/>
              </a:ext>
            </a:extLst>
          </p:cNvPr>
          <p:cNvSpPr txBox="1">
            <a:spLocks/>
          </p:cNvSpPr>
          <p:nvPr/>
        </p:nvSpPr>
        <p:spPr>
          <a:xfrm>
            <a:off x="1111302" y="1635425"/>
            <a:ext cx="9841620"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US" sz="5400" dirty="0">
                <a:solidFill>
                  <a:schemeClr val="accent6"/>
                </a:solidFill>
              </a:rPr>
              <a:t>Almost 81% of them are lying!</a:t>
            </a:r>
          </a:p>
        </p:txBody>
      </p:sp>
      <p:sp>
        <p:nvSpPr>
          <p:cNvPr id="9" name="TextBox 8">
            <a:extLst>
              <a:ext uri="{FF2B5EF4-FFF2-40B4-BE49-F238E27FC236}">
                <a16:creationId xmlns:a16="http://schemas.microsoft.com/office/drawing/2014/main" id="{B4C5E024-1C39-4391-B942-A97C561E53DB}"/>
              </a:ext>
            </a:extLst>
          </p:cNvPr>
          <p:cNvSpPr txBox="1"/>
          <p:nvPr/>
        </p:nvSpPr>
        <p:spPr>
          <a:xfrm>
            <a:off x="4861095" y="3313510"/>
            <a:ext cx="7330905" cy="307777"/>
          </a:xfrm>
          <a:prstGeom prst="rect">
            <a:avLst/>
          </a:prstGeom>
          <a:noFill/>
        </p:spPr>
        <p:txBody>
          <a:bodyPr wrap="square" rtlCol="0">
            <a:spAutoFit/>
          </a:bodyPr>
          <a:lstStyle/>
          <a:p>
            <a:pPr algn="r"/>
            <a:r>
              <a:rPr lang="en-US" sz="1400" i="1" dirty="0">
                <a:solidFill>
                  <a:schemeClr val="tx2">
                    <a:lumMod val="50000"/>
                  </a:schemeClr>
                </a:solidFill>
              </a:rPr>
              <a:t>Dealing with Development Team Dysfunction</a:t>
            </a:r>
            <a:r>
              <a:rPr lang="en-US" sz="1400" dirty="0">
                <a:solidFill>
                  <a:schemeClr val="tx2">
                    <a:lumMod val="50000"/>
                  </a:schemeClr>
                </a:solidFill>
              </a:rPr>
              <a:t>, </a:t>
            </a:r>
            <a:r>
              <a:rPr lang="en-US" sz="1400" i="1" dirty="0">
                <a:solidFill>
                  <a:schemeClr val="tx2">
                    <a:lumMod val="50000"/>
                  </a:schemeClr>
                </a:solidFill>
              </a:rPr>
              <a:t>Forrester Research 2017</a:t>
            </a:r>
          </a:p>
        </p:txBody>
      </p:sp>
      <p:pic>
        <p:nvPicPr>
          <p:cNvPr id="10" name="Picture 9">
            <a:extLst>
              <a:ext uri="{FF2B5EF4-FFF2-40B4-BE49-F238E27FC236}">
                <a16:creationId xmlns:a16="http://schemas.microsoft.com/office/drawing/2014/main" id="{60961096-D85F-4988-8D26-8B4501840C2C}"/>
              </a:ext>
            </a:extLst>
          </p:cNvPr>
          <p:cNvPicPr>
            <a:picLocks noChangeAspect="1"/>
          </p:cNvPicPr>
          <p:nvPr/>
        </p:nvPicPr>
        <p:blipFill>
          <a:blip r:embed="rId3"/>
          <a:stretch>
            <a:fillRect/>
          </a:stretch>
        </p:blipFill>
        <p:spPr>
          <a:xfrm>
            <a:off x="2822066" y="4570010"/>
            <a:ext cx="3210046" cy="1479679"/>
          </a:xfrm>
          <a:prstGeom prst="rect">
            <a:avLst/>
          </a:prstGeom>
        </p:spPr>
      </p:pic>
    </p:spTree>
    <p:extLst>
      <p:ext uri="{BB962C8B-B14F-4D97-AF65-F5344CB8AC3E}">
        <p14:creationId xmlns:p14="http://schemas.microsoft.com/office/powerpoint/2010/main" val="285661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DE37A-01BD-4FCA-A9DE-D1EB0F5B8CA1}"/>
              </a:ext>
            </a:extLst>
          </p:cNvPr>
          <p:cNvSpPr>
            <a:spLocks noGrp="1"/>
          </p:cNvSpPr>
          <p:nvPr>
            <p:ph type="sldNum" sz="quarter" idx="11"/>
          </p:nvPr>
        </p:nvSpPr>
        <p:spPr/>
        <p:txBody>
          <a:bodyPr/>
          <a:lstStyle/>
          <a:p>
            <a:fld id="{772C2BFC-8C8B-48C1-A471-6C4ADB4F70F0}" type="slidenum">
              <a:rPr lang="en-US" smtClean="0"/>
              <a:pPr/>
              <a:t>20</a:t>
            </a:fld>
            <a:endParaRPr lang="en-US"/>
          </a:p>
        </p:txBody>
      </p:sp>
      <p:sp>
        <p:nvSpPr>
          <p:cNvPr id="4" name="Title 3">
            <a:extLst>
              <a:ext uri="{FF2B5EF4-FFF2-40B4-BE49-F238E27FC236}">
                <a16:creationId xmlns:a16="http://schemas.microsoft.com/office/drawing/2014/main" id="{84E9701D-5737-4686-BBA5-DF80036EDF9B}"/>
              </a:ext>
            </a:extLst>
          </p:cNvPr>
          <p:cNvSpPr>
            <a:spLocks noGrp="1"/>
          </p:cNvSpPr>
          <p:nvPr>
            <p:ph type="title"/>
          </p:nvPr>
        </p:nvSpPr>
        <p:spPr/>
        <p:txBody>
          <a:bodyPr/>
          <a:lstStyle/>
          <a:p>
            <a:r>
              <a:rPr lang="en-GB" dirty="0"/>
              <a:t>Taylor invented the Scientific Management Method</a:t>
            </a:r>
          </a:p>
        </p:txBody>
      </p:sp>
      <p:sp>
        <p:nvSpPr>
          <p:cNvPr id="9" name="Content Placeholder 8">
            <a:extLst>
              <a:ext uri="{FF2B5EF4-FFF2-40B4-BE49-F238E27FC236}">
                <a16:creationId xmlns:a16="http://schemas.microsoft.com/office/drawing/2014/main" id="{3AD70926-03B0-4713-AB41-82240486E2B8}"/>
              </a:ext>
            </a:extLst>
          </p:cNvPr>
          <p:cNvSpPr>
            <a:spLocks noGrp="1"/>
          </p:cNvSpPr>
          <p:nvPr>
            <p:ph idx="1"/>
          </p:nvPr>
        </p:nvSpPr>
        <p:spPr/>
        <p:txBody>
          <a:bodyPr>
            <a:normAutofit fontScale="85000" lnSpcReduction="20000"/>
          </a:bodyPr>
          <a:lstStyle/>
          <a:p>
            <a:pPr marL="0" indent="0">
              <a:buNone/>
            </a:pPr>
            <a:r>
              <a:rPr lang="en-GB" b="1" dirty="0"/>
              <a:t>All the ideas you just wrote down guided his thinkin</a:t>
            </a:r>
            <a:r>
              <a:rPr lang="en-GB" sz="2800" b="1" dirty="0"/>
              <a:t>g</a:t>
            </a:r>
          </a:p>
          <a:p>
            <a:pPr marL="0" indent="0">
              <a:buNone/>
            </a:pPr>
            <a:endParaRPr lang="en-GB" sz="2800" b="1" dirty="0"/>
          </a:p>
          <a:p>
            <a:r>
              <a:rPr lang="en-GB" dirty="0"/>
              <a:t>Developed </a:t>
            </a:r>
            <a:r>
              <a:rPr lang="en-GB" b="1" dirty="0"/>
              <a:t>standard methods </a:t>
            </a:r>
            <a:r>
              <a:rPr lang="en-GB" dirty="0"/>
              <a:t>for performing each job</a:t>
            </a:r>
          </a:p>
          <a:p>
            <a:r>
              <a:rPr lang="en-GB" b="1" dirty="0"/>
              <a:t>Divided workers </a:t>
            </a:r>
            <a:r>
              <a:rPr lang="en-GB" dirty="0"/>
              <a:t>into appropriate ability based groups foreach job</a:t>
            </a:r>
          </a:p>
          <a:p>
            <a:r>
              <a:rPr lang="en-GB" b="1" dirty="0"/>
              <a:t>Trained workers </a:t>
            </a:r>
            <a:r>
              <a:rPr lang="en-GB" dirty="0"/>
              <a:t>in standard methods</a:t>
            </a:r>
          </a:p>
          <a:p>
            <a:r>
              <a:rPr lang="en-GB" dirty="0"/>
              <a:t>Removed thinking, </a:t>
            </a:r>
            <a:r>
              <a:rPr lang="en-GB" b="1" dirty="0"/>
              <a:t>planned their work</a:t>
            </a:r>
          </a:p>
          <a:p>
            <a:r>
              <a:rPr lang="en-GB" dirty="0"/>
              <a:t>Created wage incentives for </a:t>
            </a:r>
            <a:r>
              <a:rPr lang="en-GB" b="1" dirty="0"/>
              <a:t>increased output</a:t>
            </a:r>
            <a:r>
              <a:rPr lang="en-GB" sz="2800" dirty="0"/>
              <a:t> </a:t>
            </a:r>
            <a:br>
              <a:rPr lang="en-GB" sz="2800" dirty="0"/>
            </a:br>
            <a:br>
              <a:rPr lang="en-GB" sz="2800" dirty="0"/>
            </a:br>
            <a:endParaRPr lang="en-GB" sz="2800" dirty="0"/>
          </a:p>
          <a:p>
            <a:pPr marL="0" indent="0">
              <a:buNone/>
            </a:pPr>
            <a:endParaRPr lang="en-GB" sz="2800" dirty="0"/>
          </a:p>
        </p:txBody>
      </p:sp>
      <p:pic>
        <p:nvPicPr>
          <p:cNvPr id="8" name="Content Placeholder 7" descr="A black and white photo of a person wearing a suit and tie&#10;&#10;Description automatically generated">
            <a:extLst>
              <a:ext uri="{FF2B5EF4-FFF2-40B4-BE49-F238E27FC236}">
                <a16:creationId xmlns:a16="http://schemas.microsoft.com/office/drawing/2014/main" id="{77E40958-67A5-46E4-B1CA-0C8C98C1BD1B}"/>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7901303" y="1163638"/>
            <a:ext cx="2475869" cy="4984750"/>
          </a:xfrm>
        </p:spPr>
      </p:pic>
    </p:spTree>
    <p:extLst>
      <p:ext uri="{BB962C8B-B14F-4D97-AF65-F5344CB8AC3E}">
        <p14:creationId xmlns:p14="http://schemas.microsoft.com/office/powerpoint/2010/main" val="247254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DE37A-01BD-4FCA-A9DE-D1EB0F5B8CA1}"/>
              </a:ext>
            </a:extLst>
          </p:cNvPr>
          <p:cNvSpPr>
            <a:spLocks noGrp="1"/>
          </p:cNvSpPr>
          <p:nvPr>
            <p:ph type="sldNum" sz="quarter" idx="11"/>
          </p:nvPr>
        </p:nvSpPr>
        <p:spPr/>
        <p:txBody>
          <a:bodyPr/>
          <a:lstStyle/>
          <a:p>
            <a:fld id="{772C2BFC-8C8B-48C1-A471-6C4ADB4F70F0}" type="slidenum">
              <a:rPr lang="en-US" smtClean="0"/>
              <a:pPr/>
              <a:t>21</a:t>
            </a:fld>
            <a:endParaRPr lang="en-US"/>
          </a:p>
        </p:txBody>
      </p:sp>
      <p:sp>
        <p:nvSpPr>
          <p:cNvPr id="4" name="Title 3">
            <a:extLst>
              <a:ext uri="{FF2B5EF4-FFF2-40B4-BE49-F238E27FC236}">
                <a16:creationId xmlns:a16="http://schemas.microsoft.com/office/drawing/2014/main" id="{84E9701D-5737-4686-BBA5-DF80036EDF9B}"/>
              </a:ext>
            </a:extLst>
          </p:cNvPr>
          <p:cNvSpPr>
            <a:spLocks noGrp="1"/>
          </p:cNvSpPr>
          <p:nvPr>
            <p:ph type="title"/>
          </p:nvPr>
        </p:nvSpPr>
        <p:spPr/>
        <p:txBody>
          <a:bodyPr/>
          <a:lstStyle/>
          <a:p>
            <a:r>
              <a:rPr lang="en-GB" dirty="0"/>
              <a:t>Henry Gantt</a:t>
            </a:r>
          </a:p>
        </p:txBody>
      </p:sp>
      <p:sp>
        <p:nvSpPr>
          <p:cNvPr id="9" name="Content Placeholder 8">
            <a:extLst>
              <a:ext uri="{FF2B5EF4-FFF2-40B4-BE49-F238E27FC236}">
                <a16:creationId xmlns:a16="http://schemas.microsoft.com/office/drawing/2014/main" id="{3AD70926-03B0-4713-AB41-82240486E2B8}"/>
              </a:ext>
            </a:extLst>
          </p:cNvPr>
          <p:cNvSpPr>
            <a:spLocks noGrp="1"/>
          </p:cNvSpPr>
          <p:nvPr>
            <p:ph idx="1"/>
          </p:nvPr>
        </p:nvSpPr>
        <p:spPr/>
        <p:txBody>
          <a:bodyPr>
            <a:normAutofit fontScale="85000" lnSpcReduction="10000"/>
          </a:bodyPr>
          <a:lstStyle/>
          <a:p>
            <a:r>
              <a:rPr lang="en-GB" dirty="0"/>
              <a:t>A disciple of Frederick Winslow Taylor</a:t>
            </a:r>
          </a:p>
          <a:p>
            <a:r>
              <a:rPr lang="en-GB" dirty="0"/>
              <a:t>Used Scientific analysis to improve efficiency in industry</a:t>
            </a:r>
          </a:p>
          <a:p>
            <a:r>
              <a:rPr lang="en-GB" dirty="0"/>
              <a:t>Created the </a:t>
            </a:r>
            <a:r>
              <a:rPr lang="en-GB" b="1" dirty="0"/>
              <a:t>Task and Bonus’ system </a:t>
            </a:r>
            <a:r>
              <a:rPr lang="en-GB" dirty="0"/>
              <a:t>of wage payment</a:t>
            </a:r>
          </a:p>
          <a:p>
            <a:r>
              <a:rPr lang="en-GB" dirty="0"/>
              <a:t>Created the Basic wage </a:t>
            </a:r>
            <a:r>
              <a:rPr lang="en-GB" b="1" dirty="0"/>
              <a:t>based on expected low performance</a:t>
            </a:r>
          </a:p>
          <a:p>
            <a:r>
              <a:rPr lang="en-GB" dirty="0"/>
              <a:t>Created bonuses for meeting or </a:t>
            </a:r>
            <a:r>
              <a:rPr lang="en-GB" b="1" dirty="0"/>
              <a:t>exceeding expected proficiency</a:t>
            </a:r>
          </a:p>
          <a:p>
            <a:r>
              <a:rPr lang="en-GB" dirty="0"/>
              <a:t>Gave bonuses to managers for </a:t>
            </a:r>
            <a:r>
              <a:rPr lang="en-GB" b="1" dirty="0"/>
              <a:t>"motivating" their staff to exceed proficiency</a:t>
            </a:r>
            <a:r>
              <a:rPr lang="en-GB" dirty="0"/>
              <a:t> </a:t>
            </a:r>
            <a:br>
              <a:rPr lang="en-GB" dirty="0"/>
            </a:br>
            <a:endParaRPr lang="en-GB" sz="2800" dirty="0"/>
          </a:p>
        </p:txBody>
      </p:sp>
      <p:pic>
        <p:nvPicPr>
          <p:cNvPr id="7" name="Content Placeholder 6" descr="A person wearing a suit and tie&#10;&#10;Description automatically generated">
            <a:extLst>
              <a:ext uri="{FF2B5EF4-FFF2-40B4-BE49-F238E27FC236}">
                <a16:creationId xmlns:a16="http://schemas.microsoft.com/office/drawing/2014/main" id="{982AC2AE-CF7C-4EBD-B18C-C9CACD5CDB0C}"/>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7145338" y="1163638"/>
            <a:ext cx="3987800" cy="4984750"/>
          </a:xfrm>
        </p:spPr>
      </p:pic>
    </p:spTree>
    <p:extLst>
      <p:ext uri="{BB962C8B-B14F-4D97-AF65-F5344CB8AC3E}">
        <p14:creationId xmlns:p14="http://schemas.microsoft.com/office/powerpoint/2010/main" val="3890065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A013B3-97AE-406B-B90B-79F3584F7AFE}"/>
              </a:ext>
            </a:extLst>
          </p:cNvPr>
          <p:cNvSpPr>
            <a:spLocks noGrp="1"/>
          </p:cNvSpPr>
          <p:nvPr>
            <p:ph idx="1"/>
          </p:nvPr>
        </p:nvSpPr>
        <p:spPr/>
        <p:txBody>
          <a:bodyPr/>
          <a:lstStyle/>
          <a:p>
            <a:r>
              <a:rPr lang="en-GB" dirty="0"/>
              <a:t>Rewards for fulfilling tasks</a:t>
            </a:r>
          </a:p>
          <a:p>
            <a:r>
              <a:rPr lang="en-GB" dirty="0"/>
              <a:t>Everyone sits in Rows</a:t>
            </a:r>
          </a:p>
          <a:p>
            <a:r>
              <a:rPr lang="en-GB" dirty="0"/>
              <a:t>Everyone has to do the same thing  at the same time</a:t>
            </a:r>
          </a:p>
          <a:p>
            <a:r>
              <a:rPr lang="en-GB" dirty="0"/>
              <a:t>No talking</a:t>
            </a:r>
          </a:p>
          <a:p>
            <a:r>
              <a:rPr lang="en-GB" dirty="0"/>
              <a:t>Incentive based learning</a:t>
            </a:r>
          </a:p>
        </p:txBody>
      </p:sp>
      <p:sp>
        <p:nvSpPr>
          <p:cNvPr id="3" name="Slide Number Placeholder 2">
            <a:extLst>
              <a:ext uri="{FF2B5EF4-FFF2-40B4-BE49-F238E27FC236}">
                <a16:creationId xmlns:a16="http://schemas.microsoft.com/office/drawing/2014/main" id="{D3240E3F-E313-4AA4-AC5F-F8309D82D861}"/>
              </a:ext>
            </a:extLst>
          </p:cNvPr>
          <p:cNvSpPr>
            <a:spLocks noGrp="1"/>
          </p:cNvSpPr>
          <p:nvPr>
            <p:ph type="sldNum" sz="quarter" idx="11"/>
          </p:nvPr>
        </p:nvSpPr>
        <p:spPr/>
        <p:txBody>
          <a:bodyPr/>
          <a:lstStyle/>
          <a:p>
            <a:fld id="{772C2BFC-8C8B-48C1-A471-6C4ADB4F70F0}" type="slidenum">
              <a:rPr lang="en-US" smtClean="0"/>
              <a:pPr/>
              <a:t>22</a:t>
            </a:fld>
            <a:endParaRPr lang="en-US"/>
          </a:p>
        </p:txBody>
      </p:sp>
      <p:sp>
        <p:nvSpPr>
          <p:cNvPr id="4" name="Title 3">
            <a:extLst>
              <a:ext uri="{FF2B5EF4-FFF2-40B4-BE49-F238E27FC236}">
                <a16:creationId xmlns:a16="http://schemas.microsoft.com/office/drawing/2014/main" id="{FF6AA79C-7410-4B97-9A23-98FE599ADE3C}"/>
              </a:ext>
            </a:extLst>
          </p:cNvPr>
          <p:cNvSpPr>
            <a:spLocks noGrp="1"/>
          </p:cNvSpPr>
          <p:nvPr>
            <p:ph type="title"/>
          </p:nvPr>
        </p:nvSpPr>
        <p:spPr/>
        <p:txBody>
          <a:bodyPr/>
          <a:lstStyle/>
          <a:p>
            <a:r>
              <a:rPr lang="en-GB" dirty="0"/>
              <a:t>The modern School System</a:t>
            </a:r>
          </a:p>
        </p:txBody>
      </p:sp>
      <p:pic>
        <p:nvPicPr>
          <p:cNvPr id="7" name="Content Placeholder 6" descr="A group of people posing for a photo&#10;&#10;Description automatically generated">
            <a:extLst>
              <a:ext uri="{FF2B5EF4-FFF2-40B4-BE49-F238E27FC236}">
                <a16:creationId xmlns:a16="http://schemas.microsoft.com/office/drawing/2014/main" id="{7DC7B5C3-D7A9-42A0-AFB6-34B879A8517A}"/>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6215063" y="2011165"/>
            <a:ext cx="5848350" cy="3289696"/>
          </a:xfrm>
        </p:spPr>
      </p:pic>
    </p:spTree>
    <p:extLst>
      <p:ext uri="{BB962C8B-B14F-4D97-AF65-F5344CB8AC3E}">
        <p14:creationId xmlns:p14="http://schemas.microsoft.com/office/powerpoint/2010/main" val="77583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240E3F-E313-4AA4-AC5F-F8309D82D861}"/>
              </a:ext>
            </a:extLst>
          </p:cNvPr>
          <p:cNvSpPr>
            <a:spLocks noGrp="1"/>
          </p:cNvSpPr>
          <p:nvPr>
            <p:ph type="sldNum" sz="quarter" idx="11"/>
          </p:nvPr>
        </p:nvSpPr>
        <p:spPr/>
        <p:txBody>
          <a:bodyPr/>
          <a:lstStyle/>
          <a:p>
            <a:fld id="{772C2BFC-8C8B-48C1-A471-6C4ADB4F70F0}" type="slidenum">
              <a:rPr lang="en-US" smtClean="0"/>
              <a:pPr/>
              <a:t>23</a:t>
            </a:fld>
            <a:endParaRPr lang="en-US"/>
          </a:p>
        </p:txBody>
      </p:sp>
      <p:sp>
        <p:nvSpPr>
          <p:cNvPr id="4" name="Title 3">
            <a:extLst>
              <a:ext uri="{FF2B5EF4-FFF2-40B4-BE49-F238E27FC236}">
                <a16:creationId xmlns:a16="http://schemas.microsoft.com/office/drawing/2014/main" id="{FF6AA79C-7410-4B97-9A23-98FE599ADE3C}"/>
              </a:ext>
            </a:extLst>
          </p:cNvPr>
          <p:cNvSpPr>
            <a:spLocks noGrp="1"/>
          </p:cNvSpPr>
          <p:nvPr>
            <p:ph type="title"/>
          </p:nvPr>
        </p:nvSpPr>
        <p:spPr/>
        <p:txBody>
          <a:bodyPr/>
          <a:lstStyle/>
          <a:p>
            <a:r>
              <a:rPr lang="en-GB" dirty="0"/>
              <a:t>The modern School System</a:t>
            </a:r>
          </a:p>
        </p:txBody>
      </p:sp>
      <p:pic>
        <p:nvPicPr>
          <p:cNvPr id="7" name="Content Placeholder 6" descr="A group of people posing for a photo&#10;&#10;Description automatically generated">
            <a:extLst>
              <a:ext uri="{FF2B5EF4-FFF2-40B4-BE49-F238E27FC236}">
                <a16:creationId xmlns:a16="http://schemas.microsoft.com/office/drawing/2014/main" id="{7DC7B5C3-D7A9-42A0-AFB6-34B879A8517A}"/>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6215063" y="2011165"/>
            <a:ext cx="5848350" cy="3289696"/>
          </a:xfrm>
        </p:spPr>
      </p:pic>
      <p:pic>
        <p:nvPicPr>
          <p:cNvPr id="6" name="Picture 2" descr="Related image">
            <a:extLst>
              <a:ext uri="{FF2B5EF4-FFF2-40B4-BE49-F238E27FC236}">
                <a16:creationId xmlns:a16="http://schemas.microsoft.com/office/drawing/2014/main" id="{86594E8F-E364-4AD4-A0CC-E71115BF0ED9}"/>
              </a:ext>
            </a:extLst>
          </p:cNvPr>
          <p:cNvPicPr>
            <a:picLocks noGrp="1" noChangeAspect="1" noChangeArrowheads="1"/>
          </p:cNvPicPr>
          <p:nvPr>
            <p:ph idx="1"/>
          </p:nvPr>
        </p:nvPicPr>
        <p:blipFill>
          <a:blip r:embed="rId3"/>
          <a:srcRect/>
          <a:stretch>
            <a:fillRect/>
          </a:stretch>
        </p:blipFill>
        <p:spPr bwMode="auto">
          <a:xfrm>
            <a:off x="128588" y="2193925"/>
            <a:ext cx="5848350" cy="2924175"/>
          </a:xfrm>
          <a:prstGeom prst="rect">
            <a:avLst/>
          </a:prstGeom>
          <a:noFill/>
        </p:spPr>
      </p:pic>
    </p:spTree>
    <p:extLst>
      <p:ext uri="{BB962C8B-B14F-4D97-AF65-F5344CB8AC3E}">
        <p14:creationId xmlns:p14="http://schemas.microsoft.com/office/powerpoint/2010/main" val="1395036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BDE37A-01BD-4FCA-A9DE-D1EB0F5B8CA1}"/>
              </a:ext>
            </a:extLst>
          </p:cNvPr>
          <p:cNvSpPr>
            <a:spLocks noGrp="1"/>
          </p:cNvSpPr>
          <p:nvPr>
            <p:ph type="sldNum" sz="quarter" idx="11"/>
          </p:nvPr>
        </p:nvSpPr>
        <p:spPr/>
        <p:txBody>
          <a:bodyPr/>
          <a:lstStyle/>
          <a:p>
            <a:fld id="{772C2BFC-8C8B-48C1-A471-6C4ADB4F70F0}" type="slidenum">
              <a:rPr lang="en-US" smtClean="0"/>
              <a:pPr/>
              <a:t>24</a:t>
            </a:fld>
            <a:endParaRPr lang="en-US"/>
          </a:p>
        </p:txBody>
      </p:sp>
      <p:sp>
        <p:nvSpPr>
          <p:cNvPr id="4" name="Title 3">
            <a:extLst>
              <a:ext uri="{FF2B5EF4-FFF2-40B4-BE49-F238E27FC236}">
                <a16:creationId xmlns:a16="http://schemas.microsoft.com/office/drawing/2014/main" id="{84E9701D-5737-4686-BBA5-DF80036EDF9B}"/>
              </a:ext>
            </a:extLst>
          </p:cNvPr>
          <p:cNvSpPr>
            <a:spLocks noGrp="1"/>
          </p:cNvSpPr>
          <p:nvPr>
            <p:ph type="title"/>
          </p:nvPr>
        </p:nvSpPr>
        <p:spPr/>
        <p:txBody>
          <a:bodyPr/>
          <a:lstStyle/>
          <a:p>
            <a:r>
              <a:rPr lang="en-GB" dirty="0"/>
              <a:t>Optimised for Output not Outcome</a:t>
            </a:r>
          </a:p>
        </p:txBody>
      </p:sp>
      <p:pic>
        <p:nvPicPr>
          <p:cNvPr id="7" name="Content Placeholder 6" descr="A person wearing a suit and tie&#10;&#10;Description automatically generated">
            <a:extLst>
              <a:ext uri="{FF2B5EF4-FFF2-40B4-BE49-F238E27FC236}">
                <a16:creationId xmlns:a16="http://schemas.microsoft.com/office/drawing/2014/main" id="{982AC2AE-CF7C-4EBD-B18C-C9CACD5CDB0C}"/>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7145338" y="1163638"/>
            <a:ext cx="3096144" cy="3870180"/>
          </a:xfrm>
        </p:spPr>
      </p:pic>
      <p:pic>
        <p:nvPicPr>
          <p:cNvPr id="6" name="Content Placeholder 7" descr="A black and white photo of a person wearing a suit and tie&#10;&#10;Description automatically generated">
            <a:extLst>
              <a:ext uri="{FF2B5EF4-FFF2-40B4-BE49-F238E27FC236}">
                <a16:creationId xmlns:a16="http://schemas.microsoft.com/office/drawing/2014/main" id="{403E6614-825D-4FBA-A72E-ADD76FC1315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3468" y="1091793"/>
            <a:ext cx="1922275" cy="3870180"/>
          </a:xfrm>
        </p:spPr>
      </p:pic>
    </p:spTree>
    <p:extLst>
      <p:ext uri="{BB962C8B-B14F-4D97-AF65-F5344CB8AC3E}">
        <p14:creationId xmlns:p14="http://schemas.microsoft.com/office/powerpoint/2010/main" val="3529931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3DB8-4769-43DD-8E2C-0A69D352FF5C}"/>
              </a:ext>
            </a:extLst>
          </p:cNvPr>
          <p:cNvSpPr>
            <a:spLocks noGrp="1"/>
          </p:cNvSpPr>
          <p:nvPr>
            <p:ph type="title"/>
          </p:nvPr>
        </p:nvSpPr>
        <p:spPr/>
        <p:txBody>
          <a:bodyPr>
            <a:noAutofit/>
          </a:bodyPr>
          <a:lstStyle/>
          <a:p>
            <a:r>
              <a:rPr lang="en-US" sz="2358" dirty="0"/>
              <a:t>1908 Harvard Graduate School of Business Administration</a:t>
            </a:r>
            <a:endParaRPr lang="en-GB" sz="2358" dirty="0"/>
          </a:p>
        </p:txBody>
      </p:sp>
      <p:sp>
        <p:nvSpPr>
          <p:cNvPr id="3" name="Text Placeholder 2">
            <a:extLst>
              <a:ext uri="{FF2B5EF4-FFF2-40B4-BE49-F238E27FC236}">
                <a16:creationId xmlns:a16="http://schemas.microsoft.com/office/drawing/2014/main" id="{2D8DEE08-5998-446E-8EA0-159E859D3AA4}"/>
              </a:ext>
            </a:extLst>
          </p:cNvPr>
          <p:cNvSpPr>
            <a:spLocks noGrp="1"/>
          </p:cNvSpPr>
          <p:nvPr>
            <p:ph type="body" sz="quarter" idx="4294967295"/>
          </p:nvPr>
        </p:nvSpPr>
        <p:spPr>
          <a:xfrm>
            <a:off x="3914775" y="1368425"/>
            <a:ext cx="8277225" cy="630238"/>
          </a:xfrm>
        </p:spPr>
        <p:txBody>
          <a:bodyPr>
            <a:normAutofit fontScale="92500"/>
          </a:bodyPr>
          <a:lstStyle/>
          <a:p>
            <a:r>
              <a:rPr lang="en-US" b="1" dirty="0"/>
              <a:t>Expands on Taylor’s work to create the first MBA!</a:t>
            </a:r>
            <a:endParaRPr lang="en-GB" b="1" dirty="0"/>
          </a:p>
        </p:txBody>
      </p:sp>
      <p:pic>
        <p:nvPicPr>
          <p:cNvPr id="4" name="Picture 3">
            <a:extLst>
              <a:ext uri="{FF2B5EF4-FFF2-40B4-BE49-F238E27FC236}">
                <a16:creationId xmlns:a16="http://schemas.microsoft.com/office/drawing/2014/main" id="{64A8D0D6-1BAF-49D1-A3E6-7A407AB0630D}"/>
              </a:ext>
            </a:extLst>
          </p:cNvPr>
          <p:cNvPicPr>
            <a:picLocks noChangeAspect="1"/>
          </p:cNvPicPr>
          <p:nvPr/>
        </p:nvPicPr>
        <p:blipFill>
          <a:blip r:embed="rId2"/>
          <a:stretch>
            <a:fillRect/>
          </a:stretch>
        </p:blipFill>
        <p:spPr>
          <a:xfrm>
            <a:off x="1672259" y="2316660"/>
            <a:ext cx="8620005" cy="3066234"/>
          </a:xfrm>
          <a:prstGeom prst="rect">
            <a:avLst/>
          </a:prstGeom>
        </p:spPr>
      </p:pic>
      <p:sp>
        <p:nvSpPr>
          <p:cNvPr id="5" name="TextBox 4">
            <a:extLst>
              <a:ext uri="{FF2B5EF4-FFF2-40B4-BE49-F238E27FC236}">
                <a16:creationId xmlns:a16="http://schemas.microsoft.com/office/drawing/2014/main" id="{FA822650-B5C4-4201-B004-974E648808D5}"/>
              </a:ext>
            </a:extLst>
          </p:cNvPr>
          <p:cNvSpPr txBox="1"/>
          <p:nvPr/>
        </p:nvSpPr>
        <p:spPr>
          <a:xfrm>
            <a:off x="1672259" y="5695149"/>
            <a:ext cx="8620005" cy="343492"/>
          </a:xfrm>
          <a:prstGeom prst="rect">
            <a:avLst/>
          </a:prstGeom>
          <a:noFill/>
        </p:spPr>
        <p:txBody>
          <a:bodyPr wrap="square" rtlCol="0">
            <a:spAutoFit/>
          </a:bodyPr>
          <a:lstStyle/>
          <a:p>
            <a:pPr algn="ctr"/>
            <a:r>
              <a:rPr lang="en-US" sz="1632" dirty="0"/>
              <a:t>These wealthy leaders flock into organizations world wide and Taylorism spreads</a:t>
            </a:r>
            <a:endParaRPr lang="en-GB" sz="1632" dirty="0"/>
          </a:p>
        </p:txBody>
      </p:sp>
    </p:spTree>
    <p:extLst>
      <p:ext uri="{BB962C8B-B14F-4D97-AF65-F5344CB8AC3E}">
        <p14:creationId xmlns:p14="http://schemas.microsoft.com/office/powerpoint/2010/main" val="17916373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E1EA-F0BD-430F-AEC4-F0072016AA83}"/>
              </a:ext>
            </a:extLst>
          </p:cNvPr>
          <p:cNvSpPr>
            <a:spLocks noGrp="1"/>
          </p:cNvSpPr>
          <p:nvPr>
            <p:ph type="title"/>
          </p:nvPr>
        </p:nvSpPr>
        <p:spPr/>
        <p:txBody>
          <a:bodyPr>
            <a:normAutofit/>
          </a:bodyPr>
          <a:lstStyle/>
          <a:p>
            <a:r>
              <a:rPr lang="en-US" dirty="0"/>
              <a:t>50’s A new way of working emerges</a:t>
            </a:r>
            <a:endParaRPr lang="en-GB" dirty="0"/>
          </a:p>
        </p:txBody>
      </p:sp>
      <p:sp>
        <p:nvSpPr>
          <p:cNvPr id="44" name="Content Placeholder 2">
            <a:extLst>
              <a:ext uri="{FF2B5EF4-FFF2-40B4-BE49-F238E27FC236}">
                <a16:creationId xmlns:a16="http://schemas.microsoft.com/office/drawing/2014/main" id="{71D8085A-1983-444C-894D-BEB5C0E7C222}"/>
              </a:ext>
            </a:extLst>
          </p:cNvPr>
          <p:cNvSpPr txBox="1">
            <a:spLocks/>
          </p:cNvSpPr>
          <p:nvPr/>
        </p:nvSpPr>
        <p:spPr>
          <a:xfrm>
            <a:off x="7441067" y="2364278"/>
            <a:ext cx="3432441" cy="2423569"/>
          </a:xfrm>
          <a:prstGeom prst="rect">
            <a:avLst/>
          </a:prstGeom>
        </p:spPr>
        <p:txBody>
          <a:bodyPr>
            <a:noAutofit/>
          </a:bodyPr>
          <a:lstStyle>
            <a:lvl1pPr marL="0" indent="0" algn="l" defTabSz="521437" rtl="0" eaLnBrk="1" latinLnBrk="0" hangingPunct="1">
              <a:spcBef>
                <a:spcPts val="0"/>
              </a:spcBef>
              <a:buFont typeface="Arial"/>
              <a:buNone/>
              <a:defRPr sz="2400" kern="1200">
                <a:solidFill>
                  <a:schemeClr val="tx1"/>
                </a:solidFill>
                <a:latin typeface="Century Gothic"/>
                <a:ea typeface="+mn-ea"/>
                <a:cs typeface="Century Gothic"/>
              </a:defRPr>
            </a:lvl1pPr>
            <a:lvl2pPr marL="0" indent="0" algn="l" defTabSz="521437" rtl="0" eaLnBrk="1" latinLnBrk="0" hangingPunct="1">
              <a:spcBef>
                <a:spcPts val="0"/>
              </a:spcBef>
              <a:buFont typeface="Arial"/>
              <a:buNone/>
              <a:defRPr sz="1800" kern="1200">
                <a:solidFill>
                  <a:schemeClr val="tx1"/>
                </a:solidFill>
                <a:latin typeface="Century Gothic"/>
                <a:ea typeface="+mn-ea"/>
                <a:cs typeface="Century Gothic"/>
              </a:defRPr>
            </a:lvl2pPr>
            <a:lvl3pPr marL="0" indent="0" algn="l" defTabSz="521437" rtl="0" eaLnBrk="1" latinLnBrk="0" hangingPunct="1">
              <a:spcBef>
                <a:spcPts val="0"/>
              </a:spcBef>
              <a:buFont typeface="Arial"/>
              <a:buNone/>
              <a:defRPr sz="1500" kern="1200">
                <a:solidFill>
                  <a:schemeClr val="tx1"/>
                </a:solidFill>
                <a:latin typeface="Century Gothic"/>
                <a:ea typeface="+mn-ea"/>
                <a:cs typeface="Century Gothic"/>
              </a:defRPr>
            </a:lvl3pPr>
            <a:lvl4pPr marL="0" indent="0" algn="l" defTabSz="521437" rtl="0" eaLnBrk="1" latinLnBrk="0" hangingPunct="1">
              <a:spcBef>
                <a:spcPts val="0"/>
              </a:spcBef>
              <a:buFont typeface="Arial"/>
              <a:buNone/>
              <a:defRPr sz="1200" kern="1200">
                <a:solidFill>
                  <a:schemeClr val="tx1"/>
                </a:solidFill>
                <a:latin typeface="Century Gothic"/>
                <a:ea typeface="+mn-ea"/>
                <a:cs typeface="Century Gothic"/>
              </a:defRPr>
            </a:lvl4pPr>
            <a:lvl5pPr marL="0" indent="0" algn="l" defTabSz="521437" rtl="0" eaLnBrk="1" latinLnBrk="0" hangingPunct="1">
              <a:spcBef>
                <a:spcPts val="0"/>
              </a:spcBef>
              <a:buFont typeface="Arial"/>
              <a:buNone/>
              <a:defRPr sz="850" kern="1200">
                <a:solidFill>
                  <a:schemeClr val="tx1"/>
                </a:solidFill>
                <a:latin typeface="Century Gothic"/>
                <a:ea typeface="+mn-ea"/>
                <a:cs typeface="Century Gothic"/>
              </a:defRPr>
            </a:lvl5pPr>
            <a:lvl6pPr marL="2867901" indent="-260718" algn="l" defTabSz="521437" rtl="0" eaLnBrk="1" latinLnBrk="0" hangingPunct="1">
              <a:spcBef>
                <a:spcPct val="20000"/>
              </a:spcBef>
              <a:buFont typeface="Arial"/>
              <a:buChar char="•"/>
              <a:defRPr sz="2300" kern="1200">
                <a:solidFill>
                  <a:schemeClr val="tx1"/>
                </a:solidFill>
                <a:latin typeface="+mn-lt"/>
                <a:ea typeface="+mn-ea"/>
                <a:cs typeface="+mn-cs"/>
              </a:defRPr>
            </a:lvl6pPr>
            <a:lvl7pPr marL="3389338" indent="-260718" algn="l" defTabSz="521437" rtl="0" eaLnBrk="1" latinLnBrk="0" hangingPunct="1">
              <a:spcBef>
                <a:spcPct val="20000"/>
              </a:spcBef>
              <a:buFont typeface="Arial"/>
              <a:buChar char="•"/>
              <a:defRPr sz="2300" kern="1200">
                <a:solidFill>
                  <a:schemeClr val="tx1"/>
                </a:solidFill>
                <a:latin typeface="+mn-lt"/>
                <a:ea typeface="+mn-ea"/>
                <a:cs typeface="+mn-cs"/>
              </a:defRPr>
            </a:lvl7pPr>
            <a:lvl8pPr marL="3910775" indent="-260718" algn="l" defTabSz="521437" rtl="0" eaLnBrk="1" latinLnBrk="0" hangingPunct="1">
              <a:spcBef>
                <a:spcPct val="20000"/>
              </a:spcBef>
              <a:buFont typeface="Arial"/>
              <a:buChar char="•"/>
              <a:defRPr sz="2300" kern="1200">
                <a:solidFill>
                  <a:schemeClr val="tx1"/>
                </a:solidFill>
                <a:latin typeface="+mn-lt"/>
                <a:ea typeface="+mn-ea"/>
                <a:cs typeface="+mn-cs"/>
              </a:defRPr>
            </a:lvl8pPr>
            <a:lvl9pPr marL="4432211" indent="-260718" algn="l" defTabSz="521437" rtl="0" eaLnBrk="1" latinLnBrk="0" hangingPunct="1">
              <a:spcBef>
                <a:spcPct val="20000"/>
              </a:spcBef>
              <a:buFont typeface="Arial"/>
              <a:buChar char="•"/>
              <a:defRPr sz="2300" kern="1200">
                <a:solidFill>
                  <a:schemeClr val="tx1"/>
                </a:solidFill>
                <a:latin typeface="+mn-lt"/>
                <a:ea typeface="+mn-ea"/>
                <a:cs typeface="+mn-cs"/>
              </a:defRPr>
            </a:lvl9pPr>
          </a:lstStyle>
          <a:p>
            <a:pPr marL="259118" indent="-259118">
              <a:buFont typeface="Arial" panose="020B0604020202020204" pitchFamily="34" charset="0"/>
              <a:buChar char="•"/>
            </a:pPr>
            <a:r>
              <a:rPr lang="en-US" sz="1632" dirty="0"/>
              <a:t>Divide the workforce into specific skills</a:t>
            </a:r>
          </a:p>
          <a:p>
            <a:pPr marL="259118" indent="-259118">
              <a:buFont typeface="Arial" panose="020B0604020202020204" pitchFamily="34" charset="0"/>
              <a:buChar char="•"/>
            </a:pPr>
            <a:r>
              <a:rPr lang="en-US" sz="1632" dirty="0"/>
              <a:t>Create things sequentially</a:t>
            </a:r>
          </a:p>
          <a:p>
            <a:pPr marL="259118" indent="-259118">
              <a:buFont typeface="Arial" panose="020B0604020202020204" pitchFamily="34" charset="0"/>
              <a:buChar char="•"/>
            </a:pPr>
            <a:r>
              <a:rPr lang="en-US" sz="1632" dirty="0"/>
              <a:t>Tell them how to do the work</a:t>
            </a:r>
          </a:p>
          <a:p>
            <a:pPr marL="259118" indent="-259118">
              <a:buFont typeface="Arial" panose="020B0604020202020204" pitchFamily="34" charset="0"/>
              <a:buChar char="•"/>
            </a:pPr>
            <a:r>
              <a:rPr lang="en-US" sz="1632" dirty="0"/>
              <a:t>Encourage them to specialize in just one thing</a:t>
            </a:r>
          </a:p>
          <a:p>
            <a:pPr marL="259118" indent="-259118">
              <a:buFont typeface="Arial" panose="020B0604020202020204" pitchFamily="34" charset="0"/>
              <a:buChar char="•"/>
            </a:pPr>
            <a:r>
              <a:rPr lang="en-US" sz="1632" dirty="0"/>
              <a:t>Reward them based on individual output</a:t>
            </a:r>
          </a:p>
          <a:p>
            <a:pPr marL="259118" indent="-259118">
              <a:buFont typeface="Arial" panose="020B0604020202020204" pitchFamily="34" charset="0"/>
              <a:buChar char="•"/>
            </a:pPr>
            <a:endParaRPr lang="en-US" sz="1632" dirty="0"/>
          </a:p>
        </p:txBody>
      </p:sp>
      <p:pic>
        <p:nvPicPr>
          <p:cNvPr id="48" name="Picture 47">
            <a:extLst>
              <a:ext uri="{FF2B5EF4-FFF2-40B4-BE49-F238E27FC236}">
                <a16:creationId xmlns:a16="http://schemas.microsoft.com/office/drawing/2014/main" id="{98474F94-0898-498A-89F7-C6549AC722F5}"/>
              </a:ext>
            </a:extLst>
          </p:cNvPr>
          <p:cNvPicPr>
            <a:picLocks noChangeAspect="1"/>
          </p:cNvPicPr>
          <p:nvPr/>
        </p:nvPicPr>
        <p:blipFill>
          <a:blip r:embed="rId2"/>
          <a:stretch>
            <a:fillRect/>
          </a:stretch>
        </p:blipFill>
        <p:spPr>
          <a:xfrm>
            <a:off x="10191041" y="1639959"/>
            <a:ext cx="597985" cy="695615"/>
          </a:xfrm>
          <a:prstGeom prst="rect">
            <a:avLst/>
          </a:prstGeom>
        </p:spPr>
      </p:pic>
      <p:grpSp>
        <p:nvGrpSpPr>
          <p:cNvPr id="15" name="Group 14">
            <a:extLst>
              <a:ext uri="{FF2B5EF4-FFF2-40B4-BE49-F238E27FC236}">
                <a16:creationId xmlns:a16="http://schemas.microsoft.com/office/drawing/2014/main" id="{6F0D67E8-6193-43DA-8700-8F0E760475DF}"/>
              </a:ext>
            </a:extLst>
          </p:cNvPr>
          <p:cNvGrpSpPr/>
          <p:nvPr/>
        </p:nvGrpSpPr>
        <p:grpSpPr>
          <a:xfrm>
            <a:off x="1760622" y="1233825"/>
            <a:ext cx="6449509" cy="4612034"/>
            <a:chOff x="1760622" y="1233825"/>
            <a:chExt cx="6449509" cy="4612034"/>
          </a:xfrm>
        </p:grpSpPr>
        <p:grpSp>
          <p:nvGrpSpPr>
            <p:cNvPr id="4" name="Group 3">
              <a:extLst>
                <a:ext uri="{FF2B5EF4-FFF2-40B4-BE49-F238E27FC236}">
                  <a16:creationId xmlns:a16="http://schemas.microsoft.com/office/drawing/2014/main" id="{A8EC588A-647C-45A9-9AD0-751E3C788A4C}"/>
                </a:ext>
              </a:extLst>
            </p:cNvPr>
            <p:cNvGrpSpPr/>
            <p:nvPr/>
          </p:nvGrpSpPr>
          <p:grpSpPr>
            <a:xfrm>
              <a:off x="1760622" y="1233825"/>
              <a:ext cx="5594159" cy="4612034"/>
              <a:chOff x="3297969" y="1264572"/>
              <a:chExt cx="5629664" cy="4641306"/>
            </a:xfrm>
          </p:grpSpPr>
          <p:sp>
            <p:nvSpPr>
              <p:cNvPr id="5" name="Rectangle 4">
                <a:extLst>
                  <a:ext uri="{FF2B5EF4-FFF2-40B4-BE49-F238E27FC236}">
                    <a16:creationId xmlns:a16="http://schemas.microsoft.com/office/drawing/2014/main" id="{72005496-DF44-4C0C-A6BA-7AD1639A5498}"/>
                  </a:ext>
                </a:extLst>
              </p:cNvPr>
              <p:cNvSpPr>
                <a:spLocks/>
              </p:cNvSpPr>
              <p:nvPr/>
            </p:nvSpPr>
            <p:spPr>
              <a:xfrm>
                <a:off x="3297969" y="1264572"/>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Analysis</a:t>
                </a:r>
              </a:p>
            </p:txBody>
          </p:sp>
          <p:sp>
            <p:nvSpPr>
              <p:cNvPr id="6" name="Rectangle 5">
                <a:extLst>
                  <a:ext uri="{FF2B5EF4-FFF2-40B4-BE49-F238E27FC236}">
                    <a16:creationId xmlns:a16="http://schemas.microsoft.com/office/drawing/2014/main" id="{EEF35A52-5AD9-4E3C-8106-DAAA4C1044DE}"/>
                  </a:ext>
                </a:extLst>
              </p:cNvPr>
              <p:cNvSpPr>
                <a:spLocks/>
              </p:cNvSpPr>
              <p:nvPr/>
            </p:nvSpPr>
            <p:spPr>
              <a:xfrm>
                <a:off x="4329335" y="2195570"/>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Design</a:t>
                </a:r>
              </a:p>
            </p:txBody>
          </p:sp>
          <p:sp>
            <p:nvSpPr>
              <p:cNvPr id="7" name="Rectangle 6">
                <a:extLst>
                  <a:ext uri="{FF2B5EF4-FFF2-40B4-BE49-F238E27FC236}">
                    <a16:creationId xmlns:a16="http://schemas.microsoft.com/office/drawing/2014/main" id="{E14C3D91-7232-4D94-AB79-D30A13B775F0}"/>
                  </a:ext>
                </a:extLst>
              </p:cNvPr>
              <p:cNvSpPr>
                <a:spLocks/>
              </p:cNvSpPr>
              <p:nvPr/>
            </p:nvSpPr>
            <p:spPr>
              <a:xfrm>
                <a:off x="5358161" y="3135622"/>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Implementation</a:t>
                </a:r>
              </a:p>
            </p:txBody>
          </p:sp>
          <p:sp>
            <p:nvSpPr>
              <p:cNvPr id="8" name="Rectangle 7">
                <a:extLst>
                  <a:ext uri="{FF2B5EF4-FFF2-40B4-BE49-F238E27FC236}">
                    <a16:creationId xmlns:a16="http://schemas.microsoft.com/office/drawing/2014/main" id="{0F186F7C-D638-4C39-83FD-1FA536685944}"/>
                  </a:ext>
                </a:extLst>
              </p:cNvPr>
              <p:cNvSpPr>
                <a:spLocks/>
              </p:cNvSpPr>
              <p:nvPr/>
            </p:nvSpPr>
            <p:spPr>
              <a:xfrm>
                <a:off x="6379527" y="4166208"/>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a:t>Testing</a:t>
                </a:r>
                <a:endParaRPr lang="en-US" sz="1451" dirty="0"/>
              </a:p>
            </p:txBody>
          </p:sp>
          <p:sp>
            <p:nvSpPr>
              <p:cNvPr id="9" name="Rectangle 8">
                <a:extLst>
                  <a:ext uri="{FF2B5EF4-FFF2-40B4-BE49-F238E27FC236}">
                    <a16:creationId xmlns:a16="http://schemas.microsoft.com/office/drawing/2014/main" id="{E9A9F082-0449-467B-8AD3-D47D02C97255}"/>
                  </a:ext>
                </a:extLst>
              </p:cNvPr>
              <p:cNvSpPr>
                <a:spLocks/>
              </p:cNvSpPr>
              <p:nvPr/>
            </p:nvSpPr>
            <p:spPr>
              <a:xfrm>
                <a:off x="7400893" y="5205848"/>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Maintenance</a:t>
                </a:r>
              </a:p>
            </p:txBody>
          </p:sp>
          <p:cxnSp>
            <p:nvCxnSpPr>
              <p:cNvPr id="10" name="Elbow Connector 14">
                <a:extLst>
                  <a:ext uri="{FF2B5EF4-FFF2-40B4-BE49-F238E27FC236}">
                    <a16:creationId xmlns:a16="http://schemas.microsoft.com/office/drawing/2014/main" id="{C9B30F93-CDB2-420D-914C-0FF730AFE41D}"/>
                  </a:ext>
                </a:extLst>
              </p:cNvPr>
              <p:cNvCxnSpPr>
                <a:stCxn id="5" idx="3"/>
                <a:endCxn id="6" idx="0"/>
              </p:cNvCxnSpPr>
              <p:nvPr/>
            </p:nvCxnSpPr>
            <p:spPr>
              <a:xfrm>
                <a:off x="4824709" y="1614587"/>
                <a:ext cx="267996" cy="580983"/>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 name="Elbow Connector 15">
                <a:extLst>
                  <a:ext uri="{FF2B5EF4-FFF2-40B4-BE49-F238E27FC236}">
                    <a16:creationId xmlns:a16="http://schemas.microsoft.com/office/drawing/2014/main" id="{D35727D8-6719-46DE-9C02-0D3310C750C8}"/>
                  </a:ext>
                </a:extLst>
              </p:cNvPr>
              <p:cNvCxnSpPr>
                <a:stCxn id="6" idx="3"/>
                <a:endCxn id="7" idx="0"/>
              </p:cNvCxnSpPr>
              <p:nvPr/>
            </p:nvCxnSpPr>
            <p:spPr>
              <a:xfrm>
                <a:off x="5856075" y="2545585"/>
                <a:ext cx="265456" cy="590037"/>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2" name="Elbow Connector 16">
                <a:extLst>
                  <a:ext uri="{FF2B5EF4-FFF2-40B4-BE49-F238E27FC236}">
                    <a16:creationId xmlns:a16="http://schemas.microsoft.com/office/drawing/2014/main" id="{6A5D07C3-FC76-48E1-B1FC-8EADC364DD18}"/>
                  </a:ext>
                </a:extLst>
              </p:cNvPr>
              <p:cNvCxnSpPr>
                <a:stCxn id="7" idx="3"/>
                <a:endCxn id="8" idx="0"/>
              </p:cNvCxnSpPr>
              <p:nvPr/>
            </p:nvCxnSpPr>
            <p:spPr>
              <a:xfrm>
                <a:off x="6884901" y="3485637"/>
                <a:ext cx="257996" cy="680571"/>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3" name="Elbow Connector 17">
                <a:extLst>
                  <a:ext uri="{FF2B5EF4-FFF2-40B4-BE49-F238E27FC236}">
                    <a16:creationId xmlns:a16="http://schemas.microsoft.com/office/drawing/2014/main" id="{C2F8D625-792E-4642-A508-078C871DB3BC}"/>
                  </a:ext>
                </a:extLst>
              </p:cNvPr>
              <p:cNvCxnSpPr>
                <a:stCxn id="8" idx="3"/>
                <a:endCxn id="9" idx="0"/>
              </p:cNvCxnSpPr>
              <p:nvPr/>
            </p:nvCxnSpPr>
            <p:spPr>
              <a:xfrm>
                <a:off x="7906267" y="4516223"/>
                <a:ext cx="257996" cy="689625"/>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pic>
          <p:nvPicPr>
            <p:cNvPr id="46" name="Picture 45">
              <a:extLst>
                <a:ext uri="{FF2B5EF4-FFF2-40B4-BE49-F238E27FC236}">
                  <a16:creationId xmlns:a16="http://schemas.microsoft.com/office/drawing/2014/main" id="{37DC7E42-7424-42F2-BA6A-C7058F477B75}"/>
                </a:ext>
              </a:extLst>
            </p:cNvPr>
            <p:cNvPicPr>
              <a:picLocks noChangeAspect="1"/>
            </p:cNvPicPr>
            <p:nvPr/>
          </p:nvPicPr>
          <p:blipFill>
            <a:blip r:embed="rId3"/>
            <a:stretch>
              <a:fillRect/>
            </a:stretch>
          </p:blipFill>
          <p:spPr>
            <a:xfrm>
              <a:off x="3814678" y="1277802"/>
              <a:ext cx="578698" cy="639159"/>
            </a:xfrm>
            <a:prstGeom prst="rect">
              <a:avLst/>
            </a:prstGeom>
          </p:spPr>
        </p:pic>
        <p:pic>
          <p:nvPicPr>
            <p:cNvPr id="47" name="Picture 46">
              <a:extLst>
                <a:ext uri="{FF2B5EF4-FFF2-40B4-BE49-F238E27FC236}">
                  <a16:creationId xmlns:a16="http://schemas.microsoft.com/office/drawing/2014/main" id="{DCF646E9-79B1-43EF-9C8F-38F272CE9BCD}"/>
                </a:ext>
              </a:extLst>
            </p:cNvPr>
            <p:cNvPicPr>
              <a:picLocks noChangeAspect="1"/>
            </p:cNvPicPr>
            <p:nvPr/>
          </p:nvPicPr>
          <p:blipFill>
            <a:blip r:embed="rId4"/>
            <a:stretch>
              <a:fillRect/>
            </a:stretch>
          </p:blipFill>
          <p:spPr>
            <a:xfrm>
              <a:off x="6738629" y="4033341"/>
              <a:ext cx="699726" cy="856135"/>
            </a:xfrm>
            <a:prstGeom prst="rect">
              <a:avLst/>
            </a:prstGeom>
          </p:spPr>
        </p:pic>
        <p:pic>
          <p:nvPicPr>
            <p:cNvPr id="3" name="Picture 2">
              <a:extLst>
                <a:ext uri="{FF2B5EF4-FFF2-40B4-BE49-F238E27FC236}">
                  <a16:creationId xmlns:a16="http://schemas.microsoft.com/office/drawing/2014/main" id="{68C75DA5-473E-45E3-AA5D-E063A2D14008}"/>
                </a:ext>
              </a:extLst>
            </p:cNvPr>
            <p:cNvPicPr>
              <a:picLocks noChangeAspect="1"/>
            </p:cNvPicPr>
            <p:nvPr/>
          </p:nvPicPr>
          <p:blipFill>
            <a:blip r:embed="rId5"/>
            <a:stretch>
              <a:fillRect/>
            </a:stretch>
          </p:blipFill>
          <p:spPr>
            <a:xfrm>
              <a:off x="5691714" y="3093074"/>
              <a:ext cx="658445" cy="713316"/>
            </a:xfrm>
            <a:prstGeom prst="rect">
              <a:avLst/>
            </a:prstGeom>
          </p:spPr>
        </p:pic>
        <p:pic>
          <p:nvPicPr>
            <p:cNvPr id="49" name="Picture 48">
              <a:extLst>
                <a:ext uri="{FF2B5EF4-FFF2-40B4-BE49-F238E27FC236}">
                  <a16:creationId xmlns:a16="http://schemas.microsoft.com/office/drawing/2014/main" id="{42CC647F-B00A-415D-87D2-E13F6C920039}"/>
                </a:ext>
              </a:extLst>
            </p:cNvPr>
            <p:cNvPicPr>
              <a:picLocks noChangeAspect="1"/>
            </p:cNvPicPr>
            <p:nvPr/>
          </p:nvPicPr>
          <p:blipFill>
            <a:blip r:embed="rId6"/>
            <a:stretch>
              <a:fillRect/>
            </a:stretch>
          </p:blipFill>
          <p:spPr>
            <a:xfrm>
              <a:off x="4688991" y="2227129"/>
              <a:ext cx="477345" cy="636459"/>
            </a:xfrm>
            <a:prstGeom prst="rect">
              <a:avLst/>
            </a:prstGeom>
          </p:spPr>
        </p:pic>
        <p:pic>
          <p:nvPicPr>
            <p:cNvPr id="50" name="Picture 49">
              <a:extLst>
                <a:ext uri="{FF2B5EF4-FFF2-40B4-BE49-F238E27FC236}">
                  <a16:creationId xmlns:a16="http://schemas.microsoft.com/office/drawing/2014/main" id="{28885A87-2BF8-4CF6-B88A-9FA825F0812F}"/>
                </a:ext>
              </a:extLst>
            </p:cNvPr>
            <p:cNvPicPr>
              <a:picLocks noChangeAspect="1"/>
            </p:cNvPicPr>
            <p:nvPr/>
          </p:nvPicPr>
          <p:blipFill>
            <a:blip r:embed="rId7"/>
            <a:stretch>
              <a:fillRect/>
            </a:stretch>
          </p:blipFill>
          <p:spPr>
            <a:xfrm>
              <a:off x="7593131" y="5120416"/>
              <a:ext cx="617000" cy="725443"/>
            </a:xfrm>
            <a:prstGeom prst="rect">
              <a:avLst/>
            </a:prstGeom>
          </p:spPr>
        </p:pic>
      </p:grpSp>
      <p:pic>
        <p:nvPicPr>
          <p:cNvPr id="52" name="Picture 51">
            <a:extLst>
              <a:ext uri="{FF2B5EF4-FFF2-40B4-BE49-F238E27FC236}">
                <a16:creationId xmlns:a16="http://schemas.microsoft.com/office/drawing/2014/main" id="{9B172B80-CE02-4FC5-8647-C579E14775E3}"/>
              </a:ext>
            </a:extLst>
          </p:cNvPr>
          <p:cNvPicPr>
            <a:picLocks noChangeAspect="1"/>
          </p:cNvPicPr>
          <p:nvPr/>
        </p:nvPicPr>
        <p:blipFill>
          <a:blip r:embed="rId8"/>
          <a:stretch>
            <a:fillRect/>
          </a:stretch>
        </p:blipFill>
        <p:spPr>
          <a:xfrm>
            <a:off x="8399862" y="970528"/>
            <a:ext cx="1856260" cy="1338861"/>
          </a:xfrm>
          <a:prstGeom prst="rect">
            <a:avLst/>
          </a:prstGeom>
        </p:spPr>
      </p:pic>
      <p:pic>
        <p:nvPicPr>
          <p:cNvPr id="53" name="Picture 52">
            <a:extLst>
              <a:ext uri="{FF2B5EF4-FFF2-40B4-BE49-F238E27FC236}">
                <a16:creationId xmlns:a16="http://schemas.microsoft.com/office/drawing/2014/main" id="{C98AC266-47F9-4B13-BAC6-C95EE76A29A6}"/>
              </a:ext>
            </a:extLst>
          </p:cNvPr>
          <p:cNvPicPr>
            <a:picLocks noChangeAspect="1"/>
          </p:cNvPicPr>
          <p:nvPr/>
        </p:nvPicPr>
        <p:blipFill>
          <a:blip r:embed="rId9"/>
          <a:stretch>
            <a:fillRect/>
          </a:stretch>
        </p:blipFill>
        <p:spPr>
          <a:xfrm>
            <a:off x="7848839" y="960679"/>
            <a:ext cx="630521" cy="734169"/>
          </a:xfrm>
          <a:prstGeom prst="rect">
            <a:avLst/>
          </a:prstGeom>
        </p:spPr>
      </p:pic>
      <p:sp>
        <p:nvSpPr>
          <p:cNvPr id="14" name="Rectangle 13">
            <a:extLst>
              <a:ext uri="{FF2B5EF4-FFF2-40B4-BE49-F238E27FC236}">
                <a16:creationId xmlns:a16="http://schemas.microsoft.com/office/drawing/2014/main" id="{62B768A7-0EDE-4EA2-A224-1D1D9F08AE1F}"/>
              </a:ext>
            </a:extLst>
          </p:cNvPr>
          <p:cNvSpPr/>
          <p:nvPr/>
        </p:nvSpPr>
        <p:spPr>
          <a:xfrm>
            <a:off x="1427308" y="5581270"/>
            <a:ext cx="7929158" cy="873829"/>
          </a:xfrm>
          <a:prstGeom prst="rect">
            <a:avLst/>
          </a:prstGeom>
        </p:spPr>
        <p:txBody>
          <a:bodyPr wrap="none">
            <a:spAutoFit/>
          </a:bodyPr>
          <a:lstStyle/>
          <a:p>
            <a:r>
              <a:rPr lang="en-US" sz="2539" b="1" u="sng" dirty="0"/>
              <a:t>Sequential Working</a:t>
            </a:r>
          </a:p>
          <a:p>
            <a:r>
              <a:rPr lang="en-US" sz="2539" b="1" dirty="0"/>
              <a:t>Complete your stage then pass it to the next department</a:t>
            </a:r>
          </a:p>
        </p:txBody>
      </p:sp>
    </p:spTree>
    <p:extLst>
      <p:ext uri="{BB962C8B-B14F-4D97-AF65-F5344CB8AC3E}">
        <p14:creationId xmlns:p14="http://schemas.microsoft.com/office/powerpoint/2010/main" val="27327788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5CA6-F28D-488E-B337-34D307C81808}"/>
              </a:ext>
            </a:extLst>
          </p:cNvPr>
          <p:cNvSpPr>
            <a:spLocks noGrp="1"/>
          </p:cNvSpPr>
          <p:nvPr>
            <p:ph type="title"/>
          </p:nvPr>
        </p:nvSpPr>
        <p:spPr/>
        <p:txBody>
          <a:bodyPr>
            <a:normAutofit/>
          </a:bodyPr>
          <a:lstStyle/>
          <a:p>
            <a:pPr algn="l"/>
            <a:r>
              <a:rPr lang="en-US" dirty="0"/>
              <a:t>1950’s - US Military Complex – The largest buyer</a:t>
            </a:r>
            <a:endParaRPr lang="en-GB" dirty="0"/>
          </a:p>
        </p:txBody>
      </p:sp>
      <p:pic>
        <p:nvPicPr>
          <p:cNvPr id="7" name="Picture 6">
            <a:extLst>
              <a:ext uri="{FF2B5EF4-FFF2-40B4-BE49-F238E27FC236}">
                <a16:creationId xmlns:a16="http://schemas.microsoft.com/office/drawing/2014/main" id="{08DDEE80-148E-45BC-83ED-9760DCB552DA}"/>
              </a:ext>
            </a:extLst>
          </p:cNvPr>
          <p:cNvPicPr>
            <a:picLocks noChangeAspect="1"/>
          </p:cNvPicPr>
          <p:nvPr/>
        </p:nvPicPr>
        <p:blipFill>
          <a:blip r:embed="rId2"/>
          <a:stretch>
            <a:fillRect/>
          </a:stretch>
        </p:blipFill>
        <p:spPr>
          <a:xfrm>
            <a:off x="6096000" y="2596264"/>
            <a:ext cx="4315268" cy="3301180"/>
          </a:xfrm>
          <a:prstGeom prst="rect">
            <a:avLst/>
          </a:prstGeom>
        </p:spPr>
      </p:pic>
      <p:pic>
        <p:nvPicPr>
          <p:cNvPr id="9" name="Picture 8">
            <a:extLst>
              <a:ext uri="{FF2B5EF4-FFF2-40B4-BE49-F238E27FC236}">
                <a16:creationId xmlns:a16="http://schemas.microsoft.com/office/drawing/2014/main" id="{C8EA3792-01F4-47C2-BC57-80B41B15B984}"/>
              </a:ext>
            </a:extLst>
          </p:cNvPr>
          <p:cNvPicPr>
            <a:picLocks noChangeAspect="1"/>
          </p:cNvPicPr>
          <p:nvPr/>
        </p:nvPicPr>
        <p:blipFill>
          <a:blip r:embed="rId3"/>
          <a:stretch>
            <a:fillRect/>
          </a:stretch>
        </p:blipFill>
        <p:spPr>
          <a:xfrm>
            <a:off x="1672258" y="1747898"/>
            <a:ext cx="5009622" cy="3023048"/>
          </a:xfrm>
          <a:prstGeom prst="rect">
            <a:avLst/>
          </a:prstGeom>
        </p:spPr>
      </p:pic>
    </p:spTree>
    <p:extLst>
      <p:ext uri="{BB962C8B-B14F-4D97-AF65-F5344CB8AC3E}">
        <p14:creationId xmlns:p14="http://schemas.microsoft.com/office/powerpoint/2010/main" val="41049728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US Military Complex – 1950’s Adopts Sequential Predictive Development (Waterfall)</a:t>
            </a:r>
          </a:p>
        </p:txBody>
      </p:sp>
      <p:pic>
        <p:nvPicPr>
          <p:cNvPr id="7170" name="Picture 2"/>
          <p:cNvPicPr>
            <a:picLocks noChangeAspect="1" noChangeArrowheads="1"/>
          </p:cNvPicPr>
          <p:nvPr/>
        </p:nvPicPr>
        <p:blipFill>
          <a:blip r:embed="rId3"/>
          <a:srcRect/>
          <a:stretch>
            <a:fillRect/>
          </a:stretch>
        </p:blipFill>
        <p:spPr bwMode="auto">
          <a:xfrm>
            <a:off x="1394593" y="2176024"/>
            <a:ext cx="4351992" cy="3466413"/>
          </a:xfrm>
          <a:prstGeom prst="rect">
            <a:avLst/>
          </a:prstGeom>
          <a:noFill/>
          <a:ln w="9525">
            <a:noFill/>
            <a:miter lim="800000"/>
            <a:headEnd/>
            <a:tailEnd/>
          </a:ln>
          <a:effectLst/>
        </p:spPr>
      </p:pic>
      <p:sp>
        <p:nvSpPr>
          <p:cNvPr id="17" name="Rectangle 16">
            <a:extLst>
              <a:ext uri="{FF2B5EF4-FFF2-40B4-BE49-F238E27FC236}">
                <a16:creationId xmlns:a16="http://schemas.microsoft.com/office/drawing/2014/main" id="{21AA3FC9-86DF-4020-8236-C0E0FBD49950}"/>
              </a:ext>
            </a:extLst>
          </p:cNvPr>
          <p:cNvSpPr/>
          <p:nvPr/>
        </p:nvSpPr>
        <p:spPr>
          <a:xfrm>
            <a:off x="1427308" y="5581270"/>
            <a:ext cx="7929158" cy="873829"/>
          </a:xfrm>
          <a:prstGeom prst="rect">
            <a:avLst/>
          </a:prstGeom>
        </p:spPr>
        <p:txBody>
          <a:bodyPr wrap="none">
            <a:spAutoFit/>
          </a:bodyPr>
          <a:lstStyle/>
          <a:p>
            <a:r>
              <a:rPr lang="en-US" sz="2539" b="1" u="sng" dirty="0"/>
              <a:t>Sequential Working</a:t>
            </a:r>
          </a:p>
          <a:p>
            <a:r>
              <a:rPr lang="en-US" sz="2539" b="1" dirty="0"/>
              <a:t>Complete your stage then pass it to the next department</a:t>
            </a:r>
          </a:p>
        </p:txBody>
      </p:sp>
      <p:grpSp>
        <p:nvGrpSpPr>
          <p:cNvPr id="18" name="Group 17">
            <a:extLst>
              <a:ext uri="{FF2B5EF4-FFF2-40B4-BE49-F238E27FC236}">
                <a16:creationId xmlns:a16="http://schemas.microsoft.com/office/drawing/2014/main" id="{3CB84BB6-14C4-4F01-BFD3-85D037190598}"/>
              </a:ext>
            </a:extLst>
          </p:cNvPr>
          <p:cNvGrpSpPr/>
          <p:nvPr/>
        </p:nvGrpSpPr>
        <p:grpSpPr>
          <a:xfrm>
            <a:off x="5297199" y="1348125"/>
            <a:ext cx="6449509" cy="4612034"/>
            <a:chOff x="1760622" y="1233825"/>
            <a:chExt cx="6449509" cy="4612034"/>
          </a:xfrm>
        </p:grpSpPr>
        <p:grpSp>
          <p:nvGrpSpPr>
            <p:cNvPr id="19" name="Group 18">
              <a:extLst>
                <a:ext uri="{FF2B5EF4-FFF2-40B4-BE49-F238E27FC236}">
                  <a16:creationId xmlns:a16="http://schemas.microsoft.com/office/drawing/2014/main" id="{C4014259-7DF6-4E34-99CB-5FD626DE529D}"/>
                </a:ext>
              </a:extLst>
            </p:cNvPr>
            <p:cNvGrpSpPr/>
            <p:nvPr/>
          </p:nvGrpSpPr>
          <p:grpSpPr>
            <a:xfrm>
              <a:off x="1760622" y="1233825"/>
              <a:ext cx="5594159" cy="4612034"/>
              <a:chOff x="3297969" y="1264572"/>
              <a:chExt cx="5629664" cy="4641306"/>
            </a:xfrm>
          </p:grpSpPr>
          <p:sp>
            <p:nvSpPr>
              <p:cNvPr id="25" name="Rectangle 24">
                <a:extLst>
                  <a:ext uri="{FF2B5EF4-FFF2-40B4-BE49-F238E27FC236}">
                    <a16:creationId xmlns:a16="http://schemas.microsoft.com/office/drawing/2014/main" id="{8789BB05-412E-4BBA-8F36-1B243FBB20D3}"/>
                  </a:ext>
                </a:extLst>
              </p:cNvPr>
              <p:cNvSpPr>
                <a:spLocks/>
              </p:cNvSpPr>
              <p:nvPr/>
            </p:nvSpPr>
            <p:spPr>
              <a:xfrm>
                <a:off x="3297969" y="1264572"/>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Analysis</a:t>
                </a:r>
              </a:p>
            </p:txBody>
          </p:sp>
          <p:sp>
            <p:nvSpPr>
              <p:cNvPr id="26" name="Rectangle 25">
                <a:extLst>
                  <a:ext uri="{FF2B5EF4-FFF2-40B4-BE49-F238E27FC236}">
                    <a16:creationId xmlns:a16="http://schemas.microsoft.com/office/drawing/2014/main" id="{F345C286-5439-48CB-9DD8-845ACD8F8649}"/>
                  </a:ext>
                </a:extLst>
              </p:cNvPr>
              <p:cNvSpPr>
                <a:spLocks/>
              </p:cNvSpPr>
              <p:nvPr/>
            </p:nvSpPr>
            <p:spPr>
              <a:xfrm>
                <a:off x="4329335" y="2195570"/>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Design</a:t>
                </a:r>
              </a:p>
            </p:txBody>
          </p:sp>
          <p:sp>
            <p:nvSpPr>
              <p:cNvPr id="27" name="Rectangle 26">
                <a:extLst>
                  <a:ext uri="{FF2B5EF4-FFF2-40B4-BE49-F238E27FC236}">
                    <a16:creationId xmlns:a16="http://schemas.microsoft.com/office/drawing/2014/main" id="{799DDE0C-0DA3-4409-9782-A6085E300547}"/>
                  </a:ext>
                </a:extLst>
              </p:cNvPr>
              <p:cNvSpPr>
                <a:spLocks/>
              </p:cNvSpPr>
              <p:nvPr/>
            </p:nvSpPr>
            <p:spPr>
              <a:xfrm>
                <a:off x="5358161" y="3135622"/>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Implementation</a:t>
                </a:r>
              </a:p>
            </p:txBody>
          </p:sp>
          <p:sp>
            <p:nvSpPr>
              <p:cNvPr id="28" name="Rectangle 27">
                <a:extLst>
                  <a:ext uri="{FF2B5EF4-FFF2-40B4-BE49-F238E27FC236}">
                    <a16:creationId xmlns:a16="http://schemas.microsoft.com/office/drawing/2014/main" id="{FA3CC211-C117-4D35-9AB2-D9A9264ED86A}"/>
                  </a:ext>
                </a:extLst>
              </p:cNvPr>
              <p:cNvSpPr>
                <a:spLocks/>
              </p:cNvSpPr>
              <p:nvPr/>
            </p:nvSpPr>
            <p:spPr>
              <a:xfrm>
                <a:off x="6379527" y="4166208"/>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a:t>Testing</a:t>
                </a:r>
                <a:endParaRPr lang="en-US" sz="1451" dirty="0"/>
              </a:p>
            </p:txBody>
          </p:sp>
          <p:sp>
            <p:nvSpPr>
              <p:cNvPr id="29" name="Rectangle 28">
                <a:extLst>
                  <a:ext uri="{FF2B5EF4-FFF2-40B4-BE49-F238E27FC236}">
                    <a16:creationId xmlns:a16="http://schemas.microsoft.com/office/drawing/2014/main" id="{01837E0B-13E4-4B4B-91E3-3ED7AB71424E}"/>
                  </a:ext>
                </a:extLst>
              </p:cNvPr>
              <p:cNvSpPr>
                <a:spLocks/>
              </p:cNvSpPr>
              <p:nvPr/>
            </p:nvSpPr>
            <p:spPr>
              <a:xfrm>
                <a:off x="7400893" y="5205848"/>
                <a:ext cx="1526740" cy="70003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24875" rIns="0" bIns="24875" rtlCol="0" anchor="ctr">
                <a:noAutofit/>
              </a:bodyPr>
              <a:lstStyle/>
              <a:p>
                <a:pPr algn="ctr"/>
                <a:r>
                  <a:rPr lang="en-US" sz="1451" dirty="0"/>
                  <a:t>Maintenance</a:t>
                </a:r>
              </a:p>
            </p:txBody>
          </p:sp>
          <p:cxnSp>
            <p:nvCxnSpPr>
              <p:cNvPr id="30" name="Elbow Connector 14">
                <a:extLst>
                  <a:ext uri="{FF2B5EF4-FFF2-40B4-BE49-F238E27FC236}">
                    <a16:creationId xmlns:a16="http://schemas.microsoft.com/office/drawing/2014/main" id="{A59FBAA2-9B23-4796-9C78-FF66BE03F9E3}"/>
                  </a:ext>
                </a:extLst>
              </p:cNvPr>
              <p:cNvCxnSpPr>
                <a:stCxn id="25" idx="3"/>
                <a:endCxn id="26" idx="0"/>
              </p:cNvCxnSpPr>
              <p:nvPr/>
            </p:nvCxnSpPr>
            <p:spPr>
              <a:xfrm>
                <a:off x="4824709" y="1614587"/>
                <a:ext cx="267996" cy="580983"/>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1" name="Elbow Connector 15">
                <a:extLst>
                  <a:ext uri="{FF2B5EF4-FFF2-40B4-BE49-F238E27FC236}">
                    <a16:creationId xmlns:a16="http://schemas.microsoft.com/office/drawing/2014/main" id="{76700783-6D6B-463D-A550-EE9B56CEC400}"/>
                  </a:ext>
                </a:extLst>
              </p:cNvPr>
              <p:cNvCxnSpPr>
                <a:stCxn id="26" idx="3"/>
                <a:endCxn id="27" idx="0"/>
              </p:cNvCxnSpPr>
              <p:nvPr/>
            </p:nvCxnSpPr>
            <p:spPr>
              <a:xfrm>
                <a:off x="5856075" y="2545585"/>
                <a:ext cx="265456" cy="590037"/>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16">
                <a:extLst>
                  <a:ext uri="{FF2B5EF4-FFF2-40B4-BE49-F238E27FC236}">
                    <a16:creationId xmlns:a16="http://schemas.microsoft.com/office/drawing/2014/main" id="{DA1A5DCF-F5D6-43E5-A695-F6BB816BB4F3}"/>
                  </a:ext>
                </a:extLst>
              </p:cNvPr>
              <p:cNvCxnSpPr>
                <a:stCxn id="27" idx="3"/>
                <a:endCxn id="28" idx="0"/>
              </p:cNvCxnSpPr>
              <p:nvPr/>
            </p:nvCxnSpPr>
            <p:spPr>
              <a:xfrm>
                <a:off x="6884901" y="3485637"/>
                <a:ext cx="257996" cy="680571"/>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33" name="Elbow Connector 17">
                <a:extLst>
                  <a:ext uri="{FF2B5EF4-FFF2-40B4-BE49-F238E27FC236}">
                    <a16:creationId xmlns:a16="http://schemas.microsoft.com/office/drawing/2014/main" id="{F1528E3F-2EDB-4223-99DC-CFE99978ED25}"/>
                  </a:ext>
                </a:extLst>
              </p:cNvPr>
              <p:cNvCxnSpPr>
                <a:stCxn id="28" idx="3"/>
                <a:endCxn id="29" idx="0"/>
              </p:cNvCxnSpPr>
              <p:nvPr/>
            </p:nvCxnSpPr>
            <p:spPr>
              <a:xfrm>
                <a:off x="7906267" y="4516223"/>
                <a:ext cx="257996" cy="689625"/>
              </a:xfrm>
              <a:prstGeom prst="bentConnector2">
                <a:avLst/>
              </a:prstGeom>
              <a:ln w="38100" cmpd="sng">
                <a:solidFill>
                  <a:schemeClr val="accent4"/>
                </a:solidFill>
                <a:headEnd type="none"/>
                <a:tailEnd type="triangle"/>
              </a:ln>
              <a:effectLst/>
            </p:spPr>
            <p:style>
              <a:lnRef idx="2">
                <a:schemeClr val="accent1"/>
              </a:lnRef>
              <a:fillRef idx="0">
                <a:schemeClr val="accent1"/>
              </a:fillRef>
              <a:effectRef idx="1">
                <a:schemeClr val="accent1"/>
              </a:effectRef>
              <a:fontRef idx="minor">
                <a:schemeClr val="tx1"/>
              </a:fontRef>
            </p:style>
          </p:cxnSp>
        </p:grpSp>
        <p:pic>
          <p:nvPicPr>
            <p:cNvPr id="20" name="Picture 19">
              <a:extLst>
                <a:ext uri="{FF2B5EF4-FFF2-40B4-BE49-F238E27FC236}">
                  <a16:creationId xmlns:a16="http://schemas.microsoft.com/office/drawing/2014/main" id="{C520B2F0-4BA4-4042-8C18-6BDEA73597A6}"/>
                </a:ext>
              </a:extLst>
            </p:cNvPr>
            <p:cNvPicPr>
              <a:picLocks noChangeAspect="1"/>
            </p:cNvPicPr>
            <p:nvPr/>
          </p:nvPicPr>
          <p:blipFill>
            <a:blip r:embed="rId4"/>
            <a:stretch>
              <a:fillRect/>
            </a:stretch>
          </p:blipFill>
          <p:spPr>
            <a:xfrm>
              <a:off x="3814678" y="1277802"/>
              <a:ext cx="578698" cy="639159"/>
            </a:xfrm>
            <a:prstGeom prst="rect">
              <a:avLst/>
            </a:prstGeom>
          </p:spPr>
        </p:pic>
        <p:pic>
          <p:nvPicPr>
            <p:cNvPr id="21" name="Picture 20">
              <a:extLst>
                <a:ext uri="{FF2B5EF4-FFF2-40B4-BE49-F238E27FC236}">
                  <a16:creationId xmlns:a16="http://schemas.microsoft.com/office/drawing/2014/main" id="{7DD7F5FA-E42A-4BE3-9D10-EF7F2229E0B9}"/>
                </a:ext>
              </a:extLst>
            </p:cNvPr>
            <p:cNvPicPr>
              <a:picLocks noChangeAspect="1"/>
            </p:cNvPicPr>
            <p:nvPr/>
          </p:nvPicPr>
          <p:blipFill>
            <a:blip r:embed="rId5"/>
            <a:stretch>
              <a:fillRect/>
            </a:stretch>
          </p:blipFill>
          <p:spPr>
            <a:xfrm>
              <a:off x="6738629" y="4033341"/>
              <a:ext cx="699726" cy="856135"/>
            </a:xfrm>
            <a:prstGeom prst="rect">
              <a:avLst/>
            </a:prstGeom>
          </p:spPr>
        </p:pic>
        <p:pic>
          <p:nvPicPr>
            <p:cNvPr id="22" name="Picture 21">
              <a:extLst>
                <a:ext uri="{FF2B5EF4-FFF2-40B4-BE49-F238E27FC236}">
                  <a16:creationId xmlns:a16="http://schemas.microsoft.com/office/drawing/2014/main" id="{4B95DD6C-AA89-47B0-827E-C905E9FE029B}"/>
                </a:ext>
              </a:extLst>
            </p:cNvPr>
            <p:cNvPicPr>
              <a:picLocks noChangeAspect="1"/>
            </p:cNvPicPr>
            <p:nvPr/>
          </p:nvPicPr>
          <p:blipFill>
            <a:blip r:embed="rId6"/>
            <a:stretch>
              <a:fillRect/>
            </a:stretch>
          </p:blipFill>
          <p:spPr>
            <a:xfrm>
              <a:off x="5691714" y="3093074"/>
              <a:ext cx="658445" cy="713316"/>
            </a:xfrm>
            <a:prstGeom prst="rect">
              <a:avLst/>
            </a:prstGeom>
          </p:spPr>
        </p:pic>
        <p:pic>
          <p:nvPicPr>
            <p:cNvPr id="23" name="Picture 22">
              <a:extLst>
                <a:ext uri="{FF2B5EF4-FFF2-40B4-BE49-F238E27FC236}">
                  <a16:creationId xmlns:a16="http://schemas.microsoft.com/office/drawing/2014/main" id="{5BC01FF0-AE9A-4EA7-811A-50274285E42C}"/>
                </a:ext>
              </a:extLst>
            </p:cNvPr>
            <p:cNvPicPr>
              <a:picLocks noChangeAspect="1"/>
            </p:cNvPicPr>
            <p:nvPr/>
          </p:nvPicPr>
          <p:blipFill>
            <a:blip r:embed="rId7"/>
            <a:stretch>
              <a:fillRect/>
            </a:stretch>
          </p:blipFill>
          <p:spPr>
            <a:xfrm>
              <a:off x="4688991" y="2227129"/>
              <a:ext cx="477345" cy="636459"/>
            </a:xfrm>
            <a:prstGeom prst="rect">
              <a:avLst/>
            </a:prstGeom>
          </p:spPr>
        </p:pic>
        <p:pic>
          <p:nvPicPr>
            <p:cNvPr id="24" name="Picture 23">
              <a:extLst>
                <a:ext uri="{FF2B5EF4-FFF2-40B4-BE49-F238E27FC236}">
                  <a16:creationId xmlns:a16="http://schemas.microsoft.com/office/drawing/2014/main" id="{ABCA0F1E-8DC9-441B-AE41-1BDFADD02447}"/>
                </a:ext>
              </a:extLst>
            </p:cNvPr>
            <p:cNvPicPr>
              <a:picLocks noChangeAspect="1"/>
            </p:cNvPicPr>
            <p:nvPr/>
          </p:nvPicPr>
          <p:blipFill>
            <a:blip r:embed="rId8"/>
            <a:stretch>
              <a:fillRect/>
            </a:stretch>
          </p:blipFill>
          <p:spPr>
            <a:xfrm>
              <a:off x="7593131" y="5120416"/>
              <a:ext cx="617000" cy="725443"/>
            </a:xfrm>
            <a:prstGeom prst="rect">
              <a:avLst/>
            </a:prstGeom>
          </p:spPr>
        </p:pic>
      </p:grpSp>
    </p:spTree>
    <p:extLst>
      <p:ext uri="{BB962C8B-B14F-4D97-AF65-F5344CB8AC3E}">
        <p14:creationId xmlns:p14="http://schemas.microsoft.com/office/powerpoint/2010/main" val="23850700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CF92-8249-473D-872C-EB9191783A0F}"/>
              </a:ext>
            </a:extLst>
          </p:cNvPr>
          <p:cNvSpPr>
            <a:spLocks noGrp="1"/>
          </p:cNvSpPr>
          <p:nvPr>
            <p:ph type="title"/>
          </p:nvPr>
        </p:nvSpPr>
        <p:spPr/>
        <p:txBody>
          <a:bodyPr>
            <a:normAutofit/>
          </a:bodyPr>
          <a:lstStyle/>
          <a:p>
            <a:r>
              <a:rPr lang="en-US" dirty="0"/>
              <a:t>It becomes part of their procurement process</a:t>
            </a:r>
            <a:endParaRPr lang="en-GB" dirty="0"/>
          </a:p>
        </p:txBody>
      </p:sp>
      <p:pic>
        <p:nvPicPr>
          <p:cNvPr id="4" name="Graphic 3" descr="City">
            <a:extLst>
              <a:ext uri="{FF2B5EF4-FFF2-40B4-BE49-F238E27FC236}">
                <a16:creationId xmlns:a16="http://schemas.microsoft.com/office/drawing/2014/main" id="{A193030B-AB9E-42C7-82A5-6ACBF7CF28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41741" y="2307183"/>
            <a:ext cx="829179" cy="829179"/>
          </a:xfrm>
          <a:prstGeom prst="rect">
            <a:avLst/>
          </a:prstGeom>
        </p:spPr>
      </p:pic>
      <p:pic>
        <p:nvPicPr>
          <p:cNvPr id="5" name="Graphic 4" descr="City">
            <a:extLst>
              <a:ext uri="{FF2B5EF4-FFF2-40B4-BE49-F238E27FC236}">
                <a16:creationId xmlns:a16="http://schemas.microsoft.com/office/drawing/2014/main" id="{1FCF0637-554E-4D3B-AB74-15AA80296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32727" y="1644495"/>
            <a:ext cx="829179" cy="829179"/>
          </a:xfrm>
          <a:prstGeom prst="rect">
            <a:avLst/>
          </a:prstGeom>
        </p:spPr>
      </p:pic>
      <p:pic>
        <p:nvPicPr>
          <p:cNvPr id="6" name="Graphic 5" descr="City">
            <a:extLst>
              <a:ext uri="{FF2B5EF4-FFF2-40B4-BE49-F238E27FC236}">
                <a16:creationId xmlns:a16="http://schemas.microsoft.com/office/drawing/2014/main" id="{5D9E696F-E256-4159-BFCF-E33128D3E8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71952" y="1437390"/>
            <a:ext cx="829179" cy="829179"/>
          </a:xfrm>
          <a:prstGeom prst="rect">
            <a:avLst/>
          </a:prstGeom>
        </p:spPr>
      </p:pic>
      <p:pic>
        <p:nvPicPr>
          <p:cNvPr id="7" name="Graphic 6" descr="City">
            <a:extLst>
              <a:ext uri="{FF2B5EF4-FFF2-40B4-BE49-F238E27FC236}">
                <a16:creationId xmlns:a16="http://schemas.microsoft.com/office/drawing/2014/main" id="{E956F3B4-2466-4E42-AD5F-A3AD46A03D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605" y="3076051"/>
            <a:ext cx="829179" cy="829179"/>
          </a:xfrm>
          <a:prstGeom prst="rect">
            <a:avLst/>
          </a:prstGeom>
        </p:spPr>
      </p:pic>
      <p:pic>
        <p:nvPicPr>
          <p:cNvPr id="8" name="Graphic 7" descr="City">
            <a:extLst>
              <a:ext uri="{FF2B5EF4-FFF2-40B4-BE49-F238E27FC236}">
                <a16:creationId xmlns:a16="http://schemas.microsoft.com/office/drawing/2014/main" id="{E835DBFF-4AF5-4C2D-94DC-8F86A8B533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3842" y="3745313"/>
            <a:ext cx="829179" cy="829179"/>
          </a:xfrm>
          <a:prstGeom prst="rect">
            <a:avLst/>
          </a:prstGeom>
        </p:spPr>
      </p:pic>
      <p:pic>
        <p:nvPicPr>
          <p:cNvPr id="9" name="Graphic 8" descr="City">
            <a:extLst>
              <a:ext uri="{FF2B5EF4-FFF2-40B4-BE49-F238E27FC236}">
                <a16:creationId xmlns:a16="http://schemas.microsoft.com/office/drawing/2014/main" id="{AD56CB2B-C7A0-4306-A954-2B58AD1B7F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03605" y="4761970"/>
            <a:ext cx="829179" cy="829179"/>
          </a:xfrm>
          <a:prstGeom prst="rect">
            <a:avLst/>
          </a:prstGeom>
        </p:spPr>
      </p:pic>
      <p:pic>
        <p:nvPicPr>
          <p:cNvPr id="13" name="Picture 12">
            <a:extLst>
              <a:ext uri="{FF2B5EF4-FFF2-40B4-BE49-F238E27FC236}">
                <a16:creationId xmlns:a16="http://schemas.microsoft.com/office/drawing/2014/main" id="{68B7AC2D-90F5-43AE-8FC1-09D9DBE58400}"/>
              </a:ext>
            </a:extLst>
          </p:cNvPr>
          <p:cNvPicPr>
            <a:picLocks noChangeAspect="1"/>
          </p:cNvPicPr>
          <p:nvPr/>
        </p:nvPicPr>
        <p:blipFill>
          <a:blip r:embed="rId4"/>
          <a:stretch>
            <a:fillRect/>
          </a:stretch>
        </p:blipFill>
        <p:spPr>
          <a:xfrm>
            <a:off x="3457398" y="1375725"/>
            <a:ext cx="5182368" cy="3834952"/>
          </a:xfrm>
          <a:prstGeom prst="rect">
            <a:avLst/>
          </a:prstGeom>
        </p:spPr>
      </p:pic>
      <p:sp>
        <p:nvSpPr>
          <p:cNvPr id="14" name="TextBox 13">
            <a:extLst>
              <a:ext uri="{FF2B5EF4-FFF2-40B4-BE49-F238E27FC236}">
                <a16:creationId xmlns:a16="http://schemas.microsoft.com/office/drawing/2014/main" id="{6C8E9EFD-9297-44F7-B0C5-6A4C72C806E1}"/>
              </a:ext>
            </a:extLst>
          </p:cNvPr>
          <p:cNvSpPr txBox="1"/>
          <p:nvPr/>
        </p:nvSpPr>
        <p:spPr>
          <a:xfrm>
            <a:off x="2955847" y="851967"/>
            <a:ext cx="5840353" cy="287771"/>
          </a:xfrm>
          <a:prstGeom prst="rect">
            <a:avLst/>
          </a:prstGeom>
          <a:noFill/>
        </p:spPr>
        <p:txBody>
          <a:bodyPr wrap="square" rtlCol="0">
            <a:spAutoFit/>
          </a:bodyPr>
          <a:lstStyle/>
          <a:p>
            <a:pPr algn="ctr"/>
            <a:r>
              <a:rPr lang="en-US" sz="1270" dirty="0">
                <a:latin typeface="Century Gothic" panose="020B0502020202020204" pitchFamily="34" charset="0"/>
              </a:rPr>
              <a:t>They demand all suppliers must work in the same way - </a:t>
            </a:r>
            <a:r>
              <a:rPr lang="en-US" sz="1270" b="1" dirty="0">
                <a:latin typeface="Century Gothic" panose="020B0502020202020204" pitchFamily="34" charset="0"/>
              </a:rPr>
              <a:t>Sequentially</a:t>
            </a:r>
            <a:endParaRPr lang="en-GB" sz="1270" b="1" dirty="0">
              <a:latin typeface="Century Gothic" panose="020B0502020202020204" pitchFamily="34" charset="0"/>
            </a:endParaRPr>
          </a:p>
        </p:txBody>
      </p:sp>
      <p:sp>
        <p:nvSpPr>
          <p:cNvPr id="12" name="Rectangle 11">
            <a:extLst>
              <a:ext uri="{FF2B5EF4-FFF2-40B4-BE49-F238E27FC236}">
                <a16:creationId xmlns:a16="http://schemas.microsoft.com/office/drawing/2014/main" id="{CA0AB39D-8BA9-4AFE-AACA-95FF533C26B3}"/>
              </a:ext>
            </a:extLst>
          </p:cNvPr>
          <p:cNvSpPr/>
          <p:nvPr/>
        </p:nvSpPr>
        <p:spPr>
          <a:xfrm>
            <a:off x="1427308" y="5581270"/>
            <a:ext cx="7929158" cy="873829"/>
          </a:xfrm>
          <a:prstGeom prst="rect">
            <a:avLst/>
          </a:prstGeom>
        </p:spPr>
        <p:txBody>
          <a:bodyPr wrap="none">
            <a:spAutoFit/>
          </a:bodyPr>
          <a:lstStyle/>
          <a:p>
            <a:r>
              <a:rPr lang="en-US" sz="2539" b="1" u="sng" dirty="0"/>
              <a:t>Sequential Working</a:t>
            </a:r>
          </a:p>
          <a:p>
            <a:r>
              <a:rPr lang="en-US" sz="2539" b="1" dirty="0"/>
              <a:t>Complete your stage then pass it to the next department</a:t>
            </a:r>
          </a:p>
        </p:txBody>
      </p:sp>
    </p:spTree>
    <p:extLst>
      <p:ext uri="{BB962C8B-B14F-4D97-AF65-F5344CB8AC3E}">
        <p14:creationId xmlns:p14="http://schemas.microsoft.com/office/powerpoint/2010/main" val="19897745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11037453" y="6259713"/>
            <a:ext cx="984244" cy="249299"/>
          </a:xfrm>
          <a:prstGeom prst="rect">
            <a:avLst/>
          </a:prstGeom>
          <a:noFill/>
        </p:spPr>
        <p:txBody>
          <a:bodyPr wrap="none" lIns="0" tIns="0" rIns="0" bIns="0" rtlCol="0" anchor="b">
            <a:spAutoFit/>
          </a:bodyPr>
          <a:lstStyle/>
          <a:p>
            <a:pPr algn="r">
              <a:lnSpc>
                <a:spcPct val="90000"/>
              </a:lnSpc>
              <a:spcAft>
                <a:spcPts val="600"/>
              </a:spcAft>
            </a:pPr>
            <a:r>
              <a:rPr lang="en-US"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1568502" y="0"/>
            <a:ext cx="9054996"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US" sz="5400" dirty="0">
                <a:solidFill>
                  <a:schemeClr val="bg1"/>
                </a:solidFill>
              </a:rPr>
              <a:t>81% of all development shops say that they are agile! </a:t>
            </a:r>
          </a:p>
        </p:txBody>
      </p:sp>
      <p:sp>
        <p:nvSpPr>
          <p:cNvPr id="7" name="Title 1">
            <a:extLst>
              <a:ext uri="{FF2B5EF4-FFF2-40B4-BE49-F238E27FC236}">
                <a16:creationId xmlns:a16="http://schemas.microsoft.com/office/drawing/2014/main" id="{2B951B1B-76A4-479C-8151-A563382E22C8}"/>
              </a:ext>
            </a:extLst>
          </p:cNvPr>
          <p:cNvSpPr txBox="1">
            <a:spLocks/>
          </p:cNvSpPr>
          <p:nvPr/>
        </p:nvSpPr>
        <p:spPr>
          <a:xfrm>
            <a:off x="1111302" y="1635425"/>
            <a:ext cx="9841620"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b="0" dirty="0">
                <a:solidFill>
                  <a:schemeClr val="accent6"/>
                </a:solidFill>
              </a:rPr>
              <a:t>“only 22% do short iterations”</a:t>
            </a:r>
            <a:endParaRPr lang="en-US" sz="5400" dirty="0">
              <a:solidFill>
                <a:schemeClr val="bg1"/>
              </a:solidFill>
            </a:endParaRPr>
          </a:p>
        </p:txBody>
      </p:sp>
      <p:sp>
        <p:nvSpPr>
          <p:cNvPr id="10" name="TextBox 9">
            <a:extLst>
              <a:ext uri="{FF2B5EF4-FFF2-40B4-BE49-F238E27FC236}">
                <a16:creationId xmlns:a16="http://schemas.microsoft.com/office/drawing/2014/main" id="{9F581454-071F-4202-9B72-F8D2AB603D82}"/>
              </a:ext>
            </a:extLst>
          </p:cNvPr>
          <p:cNvSpPr txBox="1"/>
          <p:nvPr/>
        </p:nvSpPr>
        <p:spPr>
          <a:xfrm>
            <a:off x="367173" y="3467399"/>
            <a:ext cx="3271935" cy="523220"/>
          </a:xfrm>
          <a:prstGeom prst="rect">
            <a:avLst/>
          </a:prstGeom>
          <a:noFill/>
        </p:spPr>
        <p:txBody>
          <a:bodyPr wrap="square" rtlCol="0">
            <a:spAutoFit/>
          </a:bodyPr>
          <a:lstStyle/>
          <a:p>
            <a:r>
              <a:rPr lang="en-GB" sz="2800" dirty="0">
                <a:solidFill>
                  <a:schemeClr val="bg1"/>
                </a:solidFill>
              </a:rPr>
              <a:t>That’s…</a:t>
            </a:r>
          </a:p>
        </p:txBody>
      </p:sp>
      <p:sp>
        <p:nvSpPr>
          <p:cNvPr id="12" name="TextBox 11">
            <a:extLst>
              <a:ext uri="{FF2B5EF4-FFF2-40B4-BE49-F238E27FC236}">
                <a16:creationId xmlns:a16="http://schemas.microsoft.com/office/drawing/2014/main" id="{64203349-9C85-413A-90A2-07B198002F81}"/>
              </a:ext>
            </a:extLst>
          </p:cNvPr>
          <p:cNvSpPr txBox="1"/>
          <p:nvPr/>
        </p:nvSpPr>
        <p:spPr>
          <a:xfrm>
            <a:off x="4861095" y="3313510"/>
            <a:ext cx="7330905" cy="307777"/>
          </a:xfrm>
          <a:prstGeom prst="rect">
            <a:avLst/>
          </a:prstGeom>
          <a:noFill/>
        </p:spPr>
        <p:txBody>
          <a:bodyPr wrap="square" rtlCol="0">
            <a:spAutoFit/>
          </a:bodyPr>
          <a:lstStyle/>
          <a:p>
            <a:pPr algn="r"/>
            <a:r>
              <a:rPr lang="en-US" sz="1400" i="1" dirty="0">
                <a:solidFill>
                  <a:schemeClr val="tx2">
                    <a:lumMod val="50000"/>
                  </a:schemeClr>
                </a:solidFill>
              </a:rPr>
              <a:t>Dealing with Development Team Dysfunction</a:t>
            </a:r>
            <a:r>
              <a:rPr lang="en-US" sz="1400" dirty="0">
                <a:solidFill>
                  <a:schemeClr val="tx2">
                    <a:lumMod val="50000"/>
                  </a:schemeClr>
                </a:solidFill>
              </a:rPr>
              <a:t>, </a:t>
            </a:r>
            <a:r>
              <a:rPr lang="en-US" sz="1400" i="1" dirty="0">
                <a:solidFill>
                  <a:schemeClr val="tx2">
                    <a:lumMod val="50000"/>
                  </a:schemeClr>
                </a:solidFill>
              </a:rPr>
              <a:t>Forrester Research 2017</a:t>
            </a:r>
          </a:p>
        </p:txBody>
      </p:sp>
      <p:pic>
        <p:nvPicPr>
          <p:cNvPr id="11" name="Picture 10">
            <a:extLst>
              <a:ext uri="{FF2B5EF4-FFF2-40B4-BE49-F238E27FC236}">
                <a16:creationId xmlns:a16="http://schemas.microsoft.com/office/drawing/2014/main" id="{1E40496D-1B15-4E6C-9BBE-8C95DABAF5D5}"/>
              </a:ext>
            </a:extLst>
          </p:cNvPr>
          <p:cNvPicPr>
            <a:picLocks noChangeAspect="1"/>
          </p:cNvPicPr>
          <p:nvPr/>
        </p:nvPicPr>
        <p:blipFill>
          <a:blip r:embed="rId3"/>
          <a:stretch>
            <a:fillRect/>
          </a:stretch>
        </p:blipFill>
        <p:spPr>
          <a:xfrm>
            <a:off x="3371362" y="4718879"/>
            <a:ext cx="3210046" cy="1479679"/>
          </a:xfrm>
          <a:prstGeom prst="rect">
            <a:avLst/>
          </a:prstGeom>
        </p:spPr>
      </p:pic>
    </p:spTree>
    <p:extLst>
      <p:ext uri="{BB962C8B-B14F-4D97-AF65-F5344CB8AC3E}">
        <p14:creationId xmlns:p14="http://schemas.microsoft.com/office/powerpoint/2010/main" val="545723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1CE3-40D4-48D0-8E7F-0D8D8125251F}"/>
              </a:ext>
            </a:extLst>
          </p:cNvPr>
          <p:cNvSpPr>
            <a:spLocks noGrp="1"/>
          </p:cNvSpPr>
          <p:nvPr>
            <p:ph type="title"/>
          </p:nvPr>
        </p:nvSpPr>
        <p:spPr/>
        <p:txBody>
          <a:bodyPr>
            <a:normAutofit/>
          </a:bodyPr>
          <a:lstStyle/>
          <a:p>
            <a:r>
              <a:rPr lang="en-US" dirty="0"/>
              <a:t>Then they applied it to software development</a:t>
            </a:r>
            <a:endParaRPr lang="en-GB" dirty="0"/>
          </a:p>
        </p:txBody>
      </p:sp>
      <p:pic>
        <p:nvPicPr>
          <p:cNvPr id="2050" name="Picture 2" descr="See the source image">
            <a:extLst>
              <a:ext uri="{FF2B5EF4-FFF2-40B4-BE49-F238E27FC236}">
                <a16:creationId xmlns:a16="http://schemas.microsoft.com/office/drawing/2014/main" id="{B990A89F-35DE-45C2-AF61-C3AA4962AC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050116" y="1304924"/>
            <a:ext cx="7786408" cy="3971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9670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257992-7035-488F-8E8C-8B7D4800B603}"/>
              </a:ext>
            </a:extLst>
          </p:cNvPr>
          <p:cNvPicPr>
            <a:picLocks noChangeAspect="1"/>
          </p:cNvPicPr>
          <p:nvPr/>
        </p:nvPicPr>
        <p:blipFill>
          <a:blip r:embed="rId2"/>
          <a:stretch>
            <a:fillRect/>
          </a:stretch>
        </p:blipFill>
        <p:spPr>
          <a:xfrm>
            <a:off x="2035764" y="275896"/>
            <a:ext cx="8108775" cy="6081581"/>
          </a:xfrm>
          <a:prstGeom prst="rect">
            <a:avLst/>
          </a:prstGeom>
        </p:spPr>
      </p:pic>
      <p:pic>
        <p:nvPicPr>
          <p:cNvPr id="1026" name="Picture 2" descr="See the source image">
            <a:extLst>
              <a:ext uri="{FF2B5EF4-FFF2-40B4-BE49-F238E27FC236}">
                <a16:creationId xmlns:a16="http://schemas.microsoft.com/office/drawing/2014/main" id="{F714AADB-FA00-41F4-83D1-9C2515A06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708" y="275895"/>
            <a:ext cx="9122372" cy="608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68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197" y="1721069"/>
            <a:ext cx="5849005" cy="3672545"/>
          </a:xfrm>
        </p:spPr>
        <p:txBody>
          <a:bodyPr>
            <a:normAutofit/>
          </a:bodyPr>
          <a:lstStyle/>
          <a:p>
            <a:r>
              <a:rPr lang="en-US" sz="2400" dirty="0"/>
              <a:t>Long-term detailed plans</a:t>
            </a:r>
          </a:p>
          <a:p>
            <a:r>
              <a:rPr lang="en-US" sz="2400" dirty="0"/>
              <a:t>Assign and control the work</a:t>
            </a:r>
          </a:p>
          <a:p>
            <a:r>
              <a:rPr lang="en-US" sz="2400" dirty="0"/>
              <a:t>Maximize capacity and effort</a:t>
            </a:r>
          </a:p>
          <a:p>
            <a:r>
              <a:rPr lang="en-US" sz="2400" dirty="0"/>
              <a:t>Keep all on schedule</a:t>
            </a:r>
          </a:p>
          <a:p>
            <a:r>
              <a:rPr lang="en-US" sz="2400" dirty="0"/>
              <a:t>Driven by meetings and reports</a:t>
            </a:r>
          </a:p>
          <a:p>
            <a:r>
              <a:rPr lang="en-US" sz="2400" dirty="0"/>
              <a:t>Intervene to fix all problems</a:t>
            </a:r>
          </a:p>
          <a:p>
            <a:r>
              <a:rPr lang="en-US" sz="2400" dirty="0"/>
              <a:t>Provide external motivators ($, job title)</a:t>
            </a:r>
          </a:p>
        </p:txBody>
      </p:sp>
      <p:sp>
        <p:nvSpPr>
          <p:cNvPr id="3" name="Slide Number Placeholder 2"/>
          <p:cNvSpPr>
            <a:spLocks noGrp="1"/>
          </p:cNvSpPr>
          <p:nvPr>
            <p:ph type="sldNum" sz="quarter" idx="11"/>
          </p:nvPr>
        </p:nvSpPr>
        <p:spPr/>
        <p:txBody>
          <a:bodyPr/>
          <a:lstStyle/>
          <a:p>
            <a:fld id="{772C2BFC-8C8B-48C1-A471-6C4ADB4F70F0}" type="slidenum">
              <a:rPr lang="en-US" smtClean="0"/>
              <a:pPr/>
              <a:t>32</a:t>
            </a:fld>
            <a:endParaRPr lang="en-US" dirty="0"/>
          </a:p>
        </p:txBody>
      </p:sp>
      <p:sp>
        <p:nvSpPr>
          <p:cNvPr id="4" name="Title 3"/>
          <p:cNvSpPr>
            <a:spLocks noGrp="1"/>
          </p:cNvSpPr>
          <p:nvPr>
            <p:ph type="title"/>
          </p:nvPr>
        </p:nvSpPr>
        <p:spPr/>
        <p:txBody>
          <a:bodyPr/>
          <a:lstStyle/>
          <a:p>
            <a:r>
              <a:rPr lang="en-US" dirty="0"/>
              <a:t>We need something new!</a:t>
            </a:r>
          </a:p>
        </p:txBody>
      </p:sp>
      <p:sp>
        <p:nvSpPr>
          <p:cNvPr id="5" name="Content Placeholder 4"/>
          <p:cNvSpPr>
            <a:spLocks noGrp="1"/>
          </p:cNvSpPr>
          <p:nvPr>
            <p:ph sz="quarter" idx="12"/>
          </p:nvPr>
        </p:nvSpPr>
        <p:spPr>
          <a:xfrm>
            <a:off x="6215451" y="1721710"/>
            <a:ext cx="5848350" cy="3671865"/>
          </a:xfrm>
        </p:spPr>
        <p:txBody>
          <a:bodyPr/>
          <a:lstStyle/>
          <a:p>
            <a:r>
              <a:rPr lang="en-US" sz="2400" dirty="0"/>
              <a:t>Goals, vision, direction</a:t>
            </a:r>
          </a:p>
          <a:p>
            <a:r>
              <a:rPr lang="en-US" sz="2400" dirty="0"/>
              <a:t>Foster the environment</a:t>
            </a:r>
          </a:p>
          <a:p>
            <a:r>
              <a:rPr lang="en-US" sz="2400" dirty="0"/>
              <a:t>Help remove impediments</a:t>
            </a:r>
          </a:p>
          <a:p>
            <a:r>
              <a:rPr lang="en-US" sz="2400" dirty="0"/>
              <a:t>Attend Sprint Reviews</a:t>
            </a:r>
          </a:p>
          <a:p>
            <a:r>
              <a:rPr lang="en-US" sz="2400" dirty="0"/>
              <a:t>Share incremental feedback</a:t>
            </a:r>
          </a:p>
          <a:p>
            <a:r>
              <a:rPr lang="en-US" sz="2400" dirty="0"/>
              <a:t>Manage for value</a:t>
            </a:r>
          </a:p>
          <a:p>
            <a:r>
              <a:rPr lang="en-US" sz="2400" dirty="0"/>
              <a:t>Autonomy, mastery, purpose</a:t>
            </a:r>
          </a:p>
        </p:txBody>
      </p:sp>
      <p:sp>
        <p:nvSpPr>
          <p:cNvPr id="6" name="Text Placeholder 5"/>
          <p:cNvSpPr>
            <a:spLocks noGrp="1"/>
          </p:cNvSpPr>
          <p:nvPr>
            <p:ph type="body" sz="quarter" idx="13"/>
          </p:nvPr>
        </p:nvSpPr>
        <p:spPr>
          <a:xfrm>
            <a:off x="-144855" y="1066313"/>
            <a:ext cx="6121793" cy="465625"/>
          </a:xfrm>
        </p:spPr>
        <p:style>
          <a:lnRef idx="3">
            <a:schemeClr val="lt1"/>
          </a:lnRef>
          <a:fillRef idx="1">
            <a:schemeClr val="accent6"/>
          </a:fillRef>
          <a:effectRef idx="1">
            <a:schemeClr val="accent6"/>
          </a:effectRef>
          <a:fontRef idx="minor">
            <a:schemeClr val="lt1"/>
          </a:fontRef>
        </p:style>
        <p:txBody>
          <a:bodyPr>
            <a:normAutofit lnSpcReduction="10000"/>
          </a:bodyPr>
          <a:lstStyle/>
          <a:p>
            <a:r>
              <a:rPr lang="en-US" dirty="0"/>
              <a:t>PREDICTIVE MANAGEMENT</a:t>
            </a:r>
          </a:p>
        </p:txBody>
      </p:sp>
      <p:sp>
        <p:nvSpPr>
          <p:cNvPr id="7" name="Text Placeholder 6"/>
          <p:cNvSpPr>
            <a:spLocks noGrp="1"/>
          </p:cNvSpPr>
          <p:nvPr>
            <p:ph type="body" sz="quarter" idx="14"/>
          </p:nvPr>
        </p:nvSpPr>
        <p:spPr>
          <a:xfrm>
            <a:off x="6215451" y="1066313"/>
            <a:ext cx="6121793" cy="465625"/>
          </a:xfr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a:normAutofit lnSpcReduction="10000"/>
          </a:bodyPr>
          <a:lstStyle/>
          <a:p>
            <a:r>
              <a:rPr lang="en-US" dirty="0"/>
              <a:t>EMPIRICAL MANAGEMENT</a:t>
            </a:r>
          </a:p>
        </p:txBody>
      </p:sp>
    </p:spTree>
    <p:extLst>
      <p:ext uri="{BB962C8B-B14F-4D97-AF65-F5344CB8AC3E}">
        <p14:creationId xmlns:p14="http://schemas.microsoft.com/office/powerpoint/2010/main" val="518864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3810CA-253E-48F0-B06D-DC01428C1FCC}"/>
              </a:ext>
            </a:extLst>
          </p:cNvPr>
          <p:cNvPicPr>
            <a:picLocks noGrp="1" noChangeAspect="1"/>
          </p:cNvPicPr>
          <p:nvPr>
            <p:ph idx="1"/>
          </p:nvPr>
        </p:nvPicPr>
        <p:blipFill>
          <a:blip r:embed="rId3"/>
          <a:stretch>
            <a:fillRect/>
          </a:stretch>
        </p:blipFill>
        <p:spPr>
          <a:xfrm>
            <a:off x="4949898" y="1177339"/>
            <a:ext cx="6702425" cy="2558387"/>
          </a:xfrm>
          <a:prstGeom prst="rect">
            <a:avLst/>
          </a:prstGeom>
        </p:spPr>
      </p:pic>
      <p:sp>
        <p:nvSpPr>
          <p:cNvPr id="3" name="Title 2">
            <a:extLst>
              <a:ext uri="{FF2B5EF4-FFF2-40B4-BE49-F238E27FC236}">
                <a16:creationId xmlns:a16="http://schemas.microsoft.com/office/drawing/2014/main" id="{87856252-CD7A-4324-8A39-58AB80EE9F3C}"/>
              </a:ext>
            </a:extLst>
          </p:cNvPr>
          <p:cNvSpPr>
            <a:spLocks noGrp="1"/>
          </p:cNvSpPr>
          <p:nvPr>
            <p:ph type="title"/>
          </p:nvPr>
        </p:nvSpPr>
        <p:spPr/>
        <p:txBody>
          <a:bodyPr/>
          <a:lstStyle/>
          <a:p>
            <a:r>
              <a:rPr lang="en-GB" dirty="0"/>
              <a:t>Who Gets it?</a:t>
            </a:r>
          </a:p>
        </p:txBody>
      </p:sp>
      <p:pic>
        <p:nvPicPr>
          <p:cNvPr id="1026" name="Picture 2" descr="See the source image">
            <a:extLst>
              <a:ext uri="{FF2B5EF4-FFF2-40B4-BE49-F238E27FC236}">
                <a16:creationId xmlns:a16="http://schemas.microsoft.com/office/drawing/2014/main" id="{20DEB2B3-516C-40A8-883E-816861F50F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8227" y="1672611"/>
            <a:ext cx="3771558" cy="376806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BC303DF-1867-4E1C-99B2-44324F7895F5}"/>
              </a:ext>
            </a:extLst>
          </p:cNvPr>
          <p:cNvSpPr/>
          <p:nvPr/>
        </p:nvSpPr>
        <p:spPr>
          <a:xfrm>
            <a:off x="4555083" y="4855905"/>
            <a:ext cx="6565644" cy="584775"/>
          </a:xfrm>
          <a:prstGeom prst="rect">
            <a:avLst/>
          </a:prstGeom>
        </p:spPr>
        <p:txBody>
          <a:bodyPr wrap="none">
            <a:spAutoFit/>
          </a:bodyPr>
          <a:lstStyle/>
          <a:p>
            <a:r>
              <a:rPr lang="en-GB" sz="3200" dirty="0"/>
              <a:t>https://nkdagility.net/DOD-Detecting</a:t>
            </a:r>
          </a:p>
        </p:txBody>
      </p:sp>
      <p:sp>
        <p:nvSpPr>
          <p:cNvPr id="2" name="Rectangle 1">
            <a:extLst>
              <a:ext uri="{FF2B5EF4-FFF2-40B4-BE49-F238E27FC236}">
                <a16:creationId xmlns:a16="http://schemas.microsoft.com/office/drawing/2014/main" id="{20662F37-4AD3-4E12-A3B7-24795053283B}"/>
              </a:ext>
            </a:extLst>
          </p:cNvPr>
          <p:cNvSpPr/>
          <p:nvPr/>
        </p:nvSpPr>
        <p:spPr>
          <a:xfrm>
            <a:off x="240287" y="903802"/>
            <a:ext cx="473206" cy="369332"/>
          </a:xfrm>
          <a:prstGeom prst="rect">
            <a:avLst/>
          </a:prstGeom>
        </p:spPr>
        <p:txBody>
          <a:bodyPr wrap="none">
            <a:spAutoFit/>
          </a:bodyPr>
          <a:lstStyle/>
          <a:p>
            <a:pPr marL="285750" indent="-285750">
              <a:buFont typeface="Arial" panose="020B0604020202020204" pitchFamily="34" charset="0"/>
              <a:buChar char="•"/>
            </a:pPr>
            <a:endParaRPr lang="en-GB" dirty="0">
              <a:solidFill>
                <a:srgbClr val="000000"/>
              </a:solidFill>
              <a:latin typeface="Abadi" panose="020B0604020104020204" pitchFamily="34" charset="0"/>
            </a:endParaRPr>
          </a:p>
        </p:txBody>
      </p:sp>
    </p:spTree>
    <p:extLst>
      <p:ext uri="{BB962C8B-B14F-4D97-AF65-F5344CB8AC3E}">
        <p14:creationId xmlns:p14="http://schemas.microsoft.com/office/powerpoint/2010/main" val="11080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C4E7F2-C764-4ECB-A34F-A9DC199099BD}"/>
              </a:ext>
            </a:extLst>
          </p:cNvPr>
          <p:cNvSpPr>
            <a:spLocks noGrp="1"/>
          </p:cNvSpPr>
          <p:nvPr>
            <p:ph type="title"/>
          </p:nvPr>
        </p:nvSpPr>
        <p:spPr>
          <a:xfrm>
            <a:off x="120559" y="636925"/>
            <a:ext cx="3540050" cy="2946715"/>
          </a:xfrm>
        </p:spPr>
        <p:txBody>
          <a:bodyPr>
            <a:normAutofit fontScale="90000"/>
          </a:bodyPr>
          <a:lstStyle/>
          <a:p>
            <a:r>
              <a:rPr lang="en-GB" dirty="0"/>
              <a:t>How many agile teams, according to the DOD definition do we have in the room.</a:t>
            </a:r>
          </a:p>
        </p:txBody>
      </p:sp>
      <p:sp>
        <p:nvSpPr>
          <p:cNvPr id="5" name="Text Placeholder 4">
            <a:extLst>
              <a:ext uri="{FF2B5EF4-FFF2-40B4-BE49-F238E27FC236}">
                <a16:creationId xmlns:a16="http://schemas.microsoft.com/office/drawing/2014/main" id="{7D00F438-B8A6-4C95-817A-B1FF209482D6}"/>
              </a:ext>
            </a:extLst>
          </p:cNvPr>
          <p:cNvSpPr>
            <a:spLocks noGrp="1"/>
          </p:cNvSpPr>
          <p:nvPr>
            <p:ph type="body" sz="quarter" idx="13"/>
          </p:nvPr>
        </p:nvSpPr>
        <p:spPr>
          <a:xfrm>
            <a:off x="4071033" y="550492"/>
            <a:ext cx="8000408" cy="6162823"/>
          </a:xfrm>
        </p:spPr>
        <p:txBody>
          <a:bodyPr>
            <a:normAutofit fontScale="77500" lnSpcReduction="20000"/>
          </a:bodyPr>
          <a:lstStyle/>
          <a:p>
            <a:r>
              <a:rPr lang="en-GB" dirty="0"/>
              <a:t>Raise your hand</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endParaRPr lang="en-GB" dirty="0"/>
          </a:p>
          <a:p>
            <a:endParaRPr lang="en-GB" dirty="0"/>
          </a:p>
          <a:p>
            <a:pPr marL="571500" indent="-571500">
              <a:buFont typeface="Arial" panose="020B0604020202020204" pitchFamily="34" charset="0"/>
              <a:buChar char="•"/>
            </a:pPr>
            <a:r>
              <a:rPr lang="en-GB" dirty="0"/>
              <a:t>You will be asked 6 questions. After each question, if your answer is “no” then lower your hand.</a:t>
            </a:r>
          </a:p>
          <a:p>
            <a:pPr marL="571500" indent="-571500">
              <a:buFont typeface="Arial" panose="020B0604020202020204" pitchFamily="34" charset="0"/>
              <a:buChar char="•"/>
            </a:pPr>
            <a:endParaRPr lang="en-GB" dirty="0"/>
          </a:p>
          <a:p>
            <a:r>
              <a:rPr lang="en-GB" dirty="0"/>
              <a:t>Let’s see who still has their hand raised at the end!</a:t>
            </a:r>
          </a:p>
          <a:p>
            <a:endParaRPr lang="en-GB" dirty="0">
              <a:solidFill>
                <a:schemeClr val="accent6"/>
              </a:solidFill>
            </a:endParaRPr>
          </a:p>
          <a:p>
            <a:r>
              <a:rPr lang="en-GB" sz="3000" dirty="0">
                <a:solidFill>
                  <a:schemeClr val="accent6"/>
                </a:solidFill>
              </a:rPr>
              <a:t>Try to be honest! If you are not sure, or are thinking “yes, but” then the real answer is likely “No”</a:t>
            </a:r>
          </a:p>
          <a:p>
            <a:pPr marL="571500" indent="-571500">
              <a:buFont typeface="Arial" panose="020B0604020202020204" pitchFamily="34" charset="0"/>
              <a:buChar char="•"/>
            </a:pPr>
            <a:endParaRPr lang="en-GB" dirty="0"/>
          </a:p>
          <a:p>
            <a:pPr marL="571500" indent="-571500">
              <a:buFont typeface="Arial" panose="020B0604020202020204" pitchFamily="34" charset="0"/>
              <a:buChar char="•"/>
            </a:pPr>
            <a:endParaRPr lang="en-GB" dirty="0"/>
          </a:p>
        </p:txBody>
      </p:sp>
      <p:sp>
        <p:nvSpPr>
          <p:cNvPr id="6" name="Text Placeholder 5">
            <a:extLst>
              <a:ext uri="{FF2B5EF4-FFF2-40B4-BE49-F238E27FC236}">
                <a16:creationId xmlns:a16="http://schemas.microsoft.com/office/drawing/2014/main" id="{F3DFB4EA-DC2E-4199-8723-CE8597953794}"/>
              </a:ext>
            </a:extLst>
          </p:cNvPr>
          <p:cNvSpPr>
            <a:spLocks noGrp="1"/>
          </p:cNvSpPr>
          <p:nvPr>
            <p:ph type="body" sz="quarter" idx="14"/>
          </p:nvPr>
        </p:nvSpPr>
        <p:spPr/>
        <p:txBody>
          <a:bodyPr/>
          <a:lstStyle/>
          <a:p>
            <a:r>
              <a:rPr lang="en-GB" dirty="0"/>
              <a:t>Participation</a:t>
            </a:r>
          </a:p>
        </p:txBody>
      </p:sp>
      <p:pic>
        <p:nvPicPr>
          <p:cNvPr id="6146" name="Picture 2" descr="transparent background">
            <a:extLst>
              <a:ext uri="{FF2B5EF4-FFF2-40B4-BE49-F238E27FC236}">
                <a16:creationId xmlns:a16="http://schemas.microsoft.com/office/drawing/2014/main" id="{2EBE596C-B517-4B10-A30C-95F5B4F11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34242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CE79F2F6-0795-45D1-AAD6-B9BE2C8ED2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97324" y="490435"/>
            <a:ext cx="4392165" cy="2661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84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1481415" y="195943"/>
            <a:ext cx="9179327"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Are teams delivering working software to at least some subset of real users every iteration (including the first) and gathering feedback? </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25D0CE2C-2F11-4EFE-9C13-5419BC0A52F4}"/>
              </a:ext>
            </a:extLst>
          </p:cNvPr>
          <p:cNvPicPr>
            <a:picLocks noChangeAspect="1"/>
          </p:cNvPicPr>
          <p:nvPr/>
        </p:nvPicPr>
        <p:blipFill>
          <a:blip r:embed="rId3"/>
          <a:stretch>
            <a:fillRect/>
          </a:stretch>
        </p:blipFill>
        <p:spPr>
          <a:xfrm>
            <a:off x="4586704" y="4029020"/>
            <a:ext cx="3210046" cy="1479679"/>
          </a:xfrm>
          <a:prstGeom prst="rect">
            <a:avLst/>
          </a:prstGeom>
        </p:spPr>
      </p:pic>
    </p:spTree>
    <p:extLst>
      <p:ext uri="{BB962C8B-B14F-4D97-AF65-F5344CB8AC3E}">
        <p14:creationId xmlns:p14="http://schemas.microsoft.com/office/powerpoint/2010/main" val="537333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493487" y="195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Is there a product charter that lays out the strategic goals? Do all members of the team understand, and are they able to see how their work contributes?</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797485F3-DD28-41B2-8AD7-EB63A972DB5E}"/>
              </a:ext>
            </a:extLst>
          </p:cNvPr>
          <p:cNvPicPr>
            <a:picLocks noChangeAspect="1"/>
          </p:cNvPicPr>
          <p:nvPr/>
        </p:nvPicPr>
        <p:blipFill>
          <a:blip r:embed="rId3"/>
          <a:stretch>
            <a:fillRect/>
          </a:stretch>
        </p:blipFill>
        <p:spPr>
          <a:xfrm>
            <a:off x="4490976" y="4029020"/>
            <a:ext cx="3210046" cy="1479679"/>
          </a:xfrm>
          <a:prstGeom prst="rect">
            <a:avLst/>
          </a:prstGeom>
        </p:spPr>
      </p:pic>
    </p:spTree>
    <p:extLst>
      <p:ext uri="{BB962C8B-B14F-4D97-AF65-F5344CB8AC3E}">
        <p14:creationId xmlns:p14="http://schemas.microsoft.com/office/powerpoint/2010/main" val="134097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493487" y="195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Are teams empowered to change their process based on what they learn?</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7EAB1577-7435-4D02-96A8-4804FFE652C4}"/>
              </a:ext>
            </a:extLst>
          </p:cNvPr>
          <p:cNvPicPr>
            <a:picLocks noChangeAspect="1"/>
          </p:cNvPicPr>
          <p:nvPr/>
        </p:nvPicPr>
        <p:blipFill>
          <a:blip r:embed="rId3"/>
          <a:stretch>
            <a:fillRect/>
          </a:stretch>
        </p:blipFill>
        <p:spPr>
          <a:xfrm>
            <a:off x="4490976" y="3660456"/>
            <a:ext cx="3210046" cy="1479679"/>
          </a:xfrm>
          <a:prstGeom prst="rect">
            <a:avLst/>
          </a:prstGeom>
        </p:spPr>
      </p:pic>
    </p:spTree>
    <p:extLst>
      <p:ext uri="{BB962C8B-B14F-4D97-AF65-F5344CB8AC3E}">
        <p14:creationId xmlns:p14="http://schemas.microsoft.com/office/powerpoint/2010/main" val="2381615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493487" y="195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Is feedback from users turned into concrete work items for sprint teams on timelines shorter than one month?</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CD7101FE-7BB5-4319-A181-A315ABC3F303}"/>
              </a:ext>
            </a:extLst>
          </p:cNvPr>
          <p:cNvPicPr>
            <a:picLocks noChangeAspect="1"/>
          </p:cNvPicPr>
          <p:nvPr/>
        </p:nvPicPr>
        <p:blipFill>
          <a:blip r:embed="rId3"/>
          <a:stretch>
            <a:fillRect/>
          </a:stretch>
        </p:blipFill>
        <p:spPr>
          <a:xfrm>
            <a:off x="4490976" y="3845890"/>
            <a:ext cx="3210046" cy="1479679"/>
          </a:xfrm>
          <a:prstGeom prst="rect">
            <a:avLst/>
          </a:prstGeom>
        </p:spPr>
      </p:pic>
    </p:spTree>
    <p:extLst>
      <p:ext uri="{BB962C8B-B14F-4D97-AF65-F5344CB8AC3E}">
        <p14:creationId xmlns:p14="http://schemas.microsoft.com/office/powerpoint/2010/main" val="1134695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493487" y="195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Are teams empowered to change the requirements based on user feedback? </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CA6D9525-44C9-4712-85B9-CEC3C7593835}"/>
              </a:ext>
            </a:extLst>
          </p:cNvPr>
          <p:cNvPicPr>
            <a:picLocks noChangeAspect="1"/>
          </p:cNvPicPr>
          <p:nvPr/>
        </p:nvPicPr>
        <p:blipFill>
          <a:blip r:embed="rId3"/>
          <a:stretch>
            <a:fillRect/>
          </a:stretch>
        </p:blipFill>
        <p:spPr>
          <a:xfrm>
            <a:off x="4302292" y="3660456"/>
            <a:ext cx="3210046" cy="1479679"/>
          </a:xfrm>
          <a:prstGeom prst="rect">
            <a:avLst/>
          </a:prstGeom>
        </p:spPr>
      </p:pic>
    </p:spTree>
    <p:extLst>
      <p:ext uri="{BB962C8B-B14F-4D97-AF65-F5344CB8AC3E}">
        <p14:creationId xmlns:p14="http://schemas.microsoft.com/office/powerpoint/2010/main" val="3913889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11037453" y="6259713"/>
            <a:ext cx="984244" cy="249299"/>
          </a:xfrm>
          <a:prstGeom prst="rect">
            <a:avLst/>
          </a:prstGeom>
          <a:noFill/>
        </p:spPr>
        <p:txBody>
          <a:bodyPr wrap="none" lIns="0" tIns="0" rIns="0" bIns="0" rtlCol="0" anchor="b">
            <a:spAutoFit/>
          </a:bodyPr>
          <a:lstStyle/>
          <a:p>
            <a:pPr algn="r">
              <a:lnSpc>
                <a:spcPct val="90000"/>
              </a:lnSpc>
              <a:spcAft>
                <a:spcPts val="600"/>
              </a:spcAft>
            </a:pPr>
            <a:r>
              <a:rPr lang="en-US"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1568502" y="0"/>
            <a:ext cx="9054996"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US" sz="5400" dirty="0">
                <a:solidFill>
                  <a:schemeClr val="bg1"/>
                </a:solidFill>
              </a:rPr>
              <a:t>81% of all development shops say that they are agile! </a:t>
            </a:r>
          </a:p>
        </p:txBody>
      </p:sp>
      <p:sp>
        <p:nvSpPr>
          <p:cNvPr id="7" name="Title 1">
            <a:extLst>
              <a:ext uri="{FF2B5EF4-FFF2-40B4-BE49-F238E27FC236}">
                <a16:creationId xmlns:a16="http://schemas.microsoft.com/office/drawing/2014/main" id="{2B951B1B-76A4-479C-8151-A563382E22C8}"/>
              </a:ext>
            </a:extLst>
          </p:cNvPr>
          <p:cNvSpPr txBox="1">
            <a:spLocks/>
          </p:cNvSpPr>
          <p:nvPr/>
        </p:nvSpPr>
        <p:spPr>
          <a:xfrm>
            <a:off x="1111302" y="1635425"/>
            <a:ext cx="9841620"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b="0" dirty="0">
                <a:solidFill>
                  <a:schemeClr val="accent6"/>
                </a:solidFill>
              </a:rPr>
              <a:t>“only 16% have ordered backlogs”</a:t>
            </a:r>
            <a:endParaRPr lang="en-US" sz="5400" dirty="0">
              <a:solidFill>
                <a:schemeClr val="bg1"/>
              </a:solidFill>
            </a:endParaRPr>
          </a:p>
        </p:txBody>
      </p:sp>
      <p:sp>
        <p:nvSpPr>
          <p:cNvPr id="10" name="TextBox 9">
            <a:extLst>
              <a:ext uri="{FF2B5EF4-FFF2-40B4-BE49-F238E27FC236}">
                <a16:creationId xmlns:a16="http://schemas.microsoft.com/office/drawing/2014/main" id="{97C56BC5-4192-4088-9249-54A43B9D3A3D}"/>
              </a:ext>
            </a:extLst>
          </p:cNvPr>
          <p:cNvSpPr txBox="1"/>
          <p:nvPr/>
        </p:nvSpPr>
        <p:spPr>
          <a:xfrm>
            <a:off x="367173" y="3467399"/>
            <a:ext cx="3271935" cy="523220"/>
          </a:xfrm>
          <a:prstGeom prst="rect">
            <a:avLst/>
          </a:prstGeom>
          <a:noFill/>
        </p:spPr>
        <p:txBody>
          <a:bodyPr wrap="square" rtlCol="0">
            <a:spAutoFit/>
          </a:bodyPr>
          <a:lstStyle/>
          <a:p>
            <a:r>
              <a:rPr lang="en-GB" sz="2800" dirty="0">
                <a:solidFill>
                  <a:schemeClr val="bg1"/>
                </a:solidFill>
              </a:rPr>
              <a:t>That’s…</a:t>
            </a:r>
          </a:p>
        </p:txBody>
      </p:sp>
      <p:sp>
        <p:nvSpPr>
          <p:cNvPr id="12" name="TextBox 11">
            <a:extLst>
              <a:ext uri="{FF2B5EF4-FFF2-40B4-BE49-F238E27FC236}">
                <a16:creationId xmlns:a16="http://schemas.microsoft.com/office/drawing/2014/main" id="{74B06619-5FB6-493E-889F-7C25A842A479}"/>
              </a:ext>
            </a:extLst>
          </p:cNvPr>
          <p:cNvSpPr txBox="1"/>
          <p:nvPr/>
        </p:nvSpPr>
        <p:spPr>
          <a:xfrm>
            <a:off x="4861095" y="3313510"/>
            <a:ext cx="7330905" cy="307777"/>
          </a:xfrm>
          <a:prstGeom prst="rect">
            <a:avLst/>
          </a:prstGeom>
          <a:noFill/>
        </p:spPr>
        <p:txBody>
          <a:bodyPr wrap="square" rtlCol="0">
            <a:spAutoFit/>
          </a:bodyPr>
          <a:lstStyle/>
          <a:p>
            <a:pPr algn="r"/>
            <a:r>
              <a:rPr lang="en-US" sz="1400" i="1" dirty="0">
                <a:solidFill>
                  <a:schemeClr val="tx2">
                    <a:lumMod val="50000"/>
                  </a:schemeClr>
                </a:solidFill>
              </a:rPr>
              <a:t>Dealing with Development Team Dysfunction</a:t>
            </a:r>
            <a:r>
              <a:rPr lang="en-US" sz="1400" dirty="0">
                <a:solidFill>
                  <a:schemeClr val="tx2">
                    <a:lumMod val="50000"/>
                  </a:schemeClr>
                </a:solidFill>
              </a:rPr>
              <a:t>, </a:t>
            </a:r>
            <a:r>
              <a:rPr lang="en-US" sz="1400" i="1" dirty="0">
                <a:solidFill>
                  <a:schemeClr val="tx2">
                    <a:lumMod val="50000"/>
                  </a:schemeClr>
                </a:solidFill>
              </a:rPr>
              <a:t>Forrester Research 2017</a:t>
            </a:r>
          </a:p>
        </p:txBody>
      </p:sp>
      <p:pic>
        <p:nvPicPr>
          <p:cNvPr id="11" name="Picture 10">
            <a:extLst>
              <a:ext uri="{FF2B5EF4-FFF2-40B4-BE49-F238E27FC236}">
                <a16:creationId xmlns:a16="http://schemas.microsoft.com/office/drawing/2014/main" id="{CCA6F4DA-442B-422D-B1D1-F5A01C6FE5DD}"/>
              </a:ext>
            </a:extLst>
          </p:cNvPr>
          <p:cNvPicPr>
            <a:picLocks noChangeAspect="1"/>
          </p:cNvPicPr>
          <p:nvPr/>
        </p:nvPicPr>
        <p:blipFill>
          <a:blip r:embed="rId3"/>
          <a:stretch>
            <a:fillRect/>
          </a:stretch>
        </p:blipFill>
        <p:spPr>
          <a:xfrm>
            <a:off x="3639108" y="4482735"/>
            <a:ext cx="3210046" cy="1479679"/>
          </a:xfrm>
          <a:prstGeom prst="rect">
            <a:avLst/>
          </a:prstGeom>
        </p:spPr>
      </p:pic>
    </p:spTree>
    <p:extLst>
      <p:ext uri="{BB962C8B-B14F-4D97-AF65-F5344CB8AC3E}">
        <p14:creationId xmlns:p14="http://schemas.microsoft.com/office/powerpoint/2010/main" val="3416352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9831994" y="5955014"/>
            <a:ext cx="2189703" cy="553998"/>
          </a:xfrm>
          <a:prstGeom prst="rect">
            <a:avLst/>
          </a:prstGeom>
          <a:noFill/>
        </p:spPr>
        <p:txBody>
          <a:bodyPr wrap="none" lIns="0" tIns="0" rIns="0" bIns="0" rtlCol="0" anchor="b">
            <a:spAutoFit/>
          </a:bodyPr>
          <a:lstStyle/>
          <a:p>
            <a:pPr algn="r">
              <a:lnSpc>
                <a:spcPct val="90000"/>
              </a:lnSpc>
              <a:spcAft>
                <a:spcPts val="600"/>
              </a:spcAft>
            </a:pPr>
            <a:r>
              <a:rPr lang="en-US" sz="4000"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493487" y="195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Is the full ecosystem of your project agile? (Agile programming teams followed by linear, bureaucratic deployment is a failure.) </a:t>
            </a:r>
          </a:p>
        </p:txBody>
      </p:sp>
      <p:sp>
        <p:nvSpPr>
          <p:cNvPr id="8" name="Title 1">
            <a:extLst>
              <a:ext uri="{FF2B5EF4-FFF2-40B4-BE49-F238E27FC236}">
                <a16:creationId xmlns:a16="http://schemas.microsoft.com/office/drawing/2014/main" id="{8AA9B749-6A6B-4051-B5D4-4E86EE086AD7}"/>
              </a:ext>
            </a:extLst>
          </p:cNvPr>
          <p:cNvSpPr txBox="1">
            <a:spLocks/>
          </p:cNvSpPr>
          <p:nvPr/>
        </p:nvSpPr>
        <p:spPr>
          <a:xfrm>
            <a:off x="4759206" y="5508699"/>
            <a:ext cx="2673587" cy="8926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bg1"/>
                </a:solidFill>
              </a:rPr>
              <a:t>NO?</a:t>
            </a:r>
          </a:p>
        </p:txBody>
      </p:sp>
      <p:pic>
        <p:nvPicPr>
          <p:cNvPr id="6" name="Picture 5">
            <a:extLst>
              <a:ext uri="{FF2B5EF4-FFF2-40B4-BE49-F238E27FC236}">
                <a16:creationId xmlns:a16="http://schemas.microsoft.com/office/drawing/2014/main" id="{E33CAC5D-9686-47B6-AD3B-57D395A933E2}"/>
              </a:ext>
            </a:extLst>
          </p:cNvPr>
          <p:cNvPicPr>
            <a:picLocks noChangeAspect="1"/>
          </p:cNvPicPr>
          <p:nvPr/>
        </p:nvPicPr>
        <p:blipFill>
          <a:blip r:embed="rId3"/>
          <a:stretch>
            <a:fillRect/>
          </a:stretch>
        </p:blipFill>
        <p:spPr>
          <a:xfrm>
            <a:off x="4389935" y="4029020"/>
            <a:ext cx="3210046" cy="1479679"/>
          </a:xfrm>
          <a:prstGeom prst="rect">
            <a:avLst/>
          </a:prstGeom>
        </p:spPr>
      </p:pic>
    </p:spTree>
    <p:extLst>
      <p:ext uri="{BB962C8B-B14F-4D97-AF65-F5344CB8AC3E}">
        <p14:creationId xmlns:p14="http://schemas.microsoft.com/office/powerpoint/2010/main" val="1663209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B25D36-2B34-40B7-BE39-1379329322AA}"/>
              </a:ext>
            </a:extLst>
          </p:cNvPr>
          <p:cNvSpPr txBox="1">
            <a:spLocks/>
          </p:cNvSpPr>
          <p:nvPr/>
        </p:nvSpPr>
        <p:spPr>
          <a:xfrm>
            <a:off x="783773" y="1211943"/>
            <a:ext cx="10827656" cy="4129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dirty="0">
                <a:solidFill>
                  <a:schemeClr val="tx1"/>
                </a:solidFill>
              </a:rPr>
              <a:t>For a team working in agile, the answer to all these questions should be a resounding “yes.”</a:t>
            </a:r>
          </a:p>
        </p:txBody>
      </p:sp>
    </p:spTree>
    <p:extLst>
      <p:ext uri="{BB962C8B-B14F-4D97-AF65-F5344CB8AC3E}">
        <p14:creationId xmlns:p14="http://schemas.microsoft.com/office/powerpoint/2010/main" val="1748418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C2C371-26CD-4B69-9EEA-54C642548548}"/>
              </a:ext>
            </a:extLst>
          </p:cNvPr>
          <p:cNvSpPr>
            <a:spLocks noGrp="1"/>
          </p:cNvSpPr>
          <p:nvPr>
            <p:ph idx="1"/>
          </p:nvPr>
        </p:nvSpPr>
        <p:spPr/>
        <p:txBody>
          <a:bodyPr/>
          <a:lstStyle/>
          <a:p>
            <a:endParaRPr lang="en-GB"/>
          </a:p>
        </p:txBody>
      </p:sp>
      <p:sp>
        <p:nvSpPr>
          <p:cNvPr id="3" name="Title 2">
            <a:extLst>
              <a:ext uri="{FF2B5EF4-FFF2-40B4-BE49-F238E27FC236}">
                <a16:creationId xmlns:a16="http://schemas.microsoft.com/office/drawing/2014/main" id="{37276D23-C461-4E1C-B899-5763AA4AE6C2}"/>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47E96CFF-0545-4DCD-84FE-27BD4159E9E8}"/>
              </a:ext>
            </a:extLst>
          </p:cNvPr>
          <p:cNvPicPr>
            <a:picLocks noChangeAspect="1"/>
          </p:cNvPicPr>
          <p:nvPr/>
        </p:nvPicPr>
        <p:blipFill>
          <a:blip r:embed="rId2"/>
          <a:stretch>
            <a:fillRect/>
          </a:stretch>
        </p:blipFill>
        <p:spPr>
          <a:xfrm>
            <a:off x="1954976" y="235720"/>
            <a:ext cx="8282048" cy="6386559"/>
          </a:xfrm>
          <a:prstGeom prst="rect">
            <a:avLst/>
          </a:prstGeom>
        </p:spPr>
      </p:pic>
    </p:spTree>
    <p:extLst>
      <p:ext uri="{BB962C8B-B14F-4D97-AF65-F5344CB8AC3E}">
        <p14:creationId xmlns:p14="http://schemas.microsoft.com/office/powerpoint/2010/main" val="1630661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0548" y="4344858"/>
            <a:ext cx="4570768" cy="369332"/>
          </a:xfrm>
          <a:prstGeom prst="rect">
            <a:avLst/>
          </a:prstGeom>
        </p:spPr>
        <p:txBody>
          <a:bodyPr>
            <a:spAutoFit/>
          </a:bodyPr>
          <a:lstStyle/>
          <a:p>
            <a:pPr marL="0" marR="0" lvl="0" indent="0" algn="l" defTabSz="1218996"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Segoe UI Light"/>
                <a:ea typeface="+mn-ea"/>
                <a:cs typeface="+mn-cs"/>
              </a:rPr>
              <a:t>Chaos Report, Standish Group</a:t>
            </a:r>
          </a:p>
        </p:txBody>
      </p:sp>
      <p:sp>
        <p:nvSpPr>
          <p:cNvPr id="5" name="Text Placeholder 4"/>
          <p:cNvSpPr>
            <a:spLocks noGrp="1"/>
          </p:cNvSpPr>
          <p:nvPr>
            <p:ph type="body" sz="quarter" idx="10"/>
          </p:nvPr>
        </p:nvSpPr>
        <p:spPr>
          <a:xfrm>
            <a:off x="492636" y="2082616"/>
            <a:ext cx="11281452" cy="1200329"/>
          </a:xfrm>
        </p:spPr>
        <p:txBody>
          <a:bodyPr/>
          <a:lstStyle/>
          <a:p>
            <a:r>
              <a:rPr lang="en-US" sz="4000" dirty="0"/>
              <a:t>“Using agile practices small projects are 32% more likely to succeed…</a:t>
            </a:r>
          </a:p>
        </p:txBody>
      </p:sp>
      <p:sp>
        <p:nvSpPr>
          <p:cNvPr id="6" name="Text Placeholder 4">
            <a:extLst>
              <a:ext uri="{FF2B5EF4-FFF2-40B4-BE49-F238E27FC236}">
                <a16:creationId xmlns:a16="http://schemas.microsoft.com/office/drawing/2014/main" id="{B2781EF6-B3C2-463D-A30C-AD990DAD0A60}"/>
              </a:ext>
            </a:extLst>
          </p:cNvPr>
          <p:cNvSpPr txBox="1">
            <a:spLocks/>
          </p:cNvSpPr>
          <p:nvPr/>
        </p:nvSpPr>
        <p:spPr>
          <a:xfrm>
            <a:off x="910548" y="3490736"/>
            <a:ext cx="11281452" cy="6463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900"/>
              </a:spcBef>
              <a:buClr>
                <a:schemeClr val="tx1"/>
              </a:buClr>
              <a:buFont typeface="Wingdings" pitchFamily="2" charset="2"/>
              <a:buNone/>
              <a:defRPr sz="3970" kern="1200">
                <a:solidFill>
                  <a:schemeClr val="tx1"/>
                </a:solidFill>
                <a:latin typeface="+mn-lt"/>
                <a:ea typeface="+mn-ea"/>
                <a:cs typeface="+mn-cs"/>
              </a:defRPr>
            </a:lvl1pPr>
            <a:lvl2pPr marL="0" indent="0" algn="l" defTabSz="914400" rtl="0" eaLnBrk="1" latinLnBrk="0" hangingPunct="1">
              <a:lnSpc>
                <a:spcPct val="90000"/>
              </a:lnSpc>
              <a:spcBef>
                <a:spcPts val="795"/>
              </a:spcBef>
              <a:buClr>
                <a:srgbClr val="29919F"/>
              </a:buClr>
              <a:buFont typeface="Arial" panose="020B0604020202020204" pitchFamily="34" charset="0"/>
              <a:buNone/>
              <a:defRPr sz="1470" kern="1200">
                <a:solidFill>
                  <a:schemeClr val="tx1"/>
                </a:solidFill>
                <a:latin typeface="+mn-lt"/>
                <a:ea typeface="+mn-ea"/>
                <a:cs typeface="+mn-cs"/>
              </a:defRPr>
            </a:lvl2pPr>
            <a:lvl3pPr marL="170333" indent="0" algn="l" defTabSz="914400" rtl="0" eaLnBrk="1" latinLnBrk="0" hangingPunct="1">
              <a:lnSpc>
                <a:spcPct val="90000"/>
              </a:lnSpc>
              <a:spcBef>
                <a:spcPts val="500"/>
              </a:spcBef>
              <a:buClr>
                <a:srgbClr val="29919F"/>
              </a:buClr>
              <a:buFont typeface="Arial" panose="020B0604020202020204" pitchFamily="34" charset="0"/>
              <a:buNone/>
              <a:tabLst/>
              <a:defRPr sz="1470" kern="1200">
                <a:solidFill>
                  <a:schemeClr val="tx1"/>
                </a:solidFill>
                <a:latin typeface="+mn-lt"/>
                <a:ea typeface="+mn-ea"/>
                <a:cs typeface="+mn-cs"/>
              </a:defRPr>
            </a:lvl3pPr>
            <a:lvl4pPr marL="338330" indent="0" algn="l" defTabSz="914400" rtl="0" eaLnBrk="1" latinLnBrk="0" hangingPunct="1">
              <a:lnSpc>
                <a:spcPct val="90000"/>
              </a:lnSpc>
              <a:spcBef>
                <a:spcPts val="500"/>
              </a:spcBef>
              <a:buClr>
                <a:srgbClr val="29919F"/>
              </a:buClr>
              <a:buFont typeface="Arial" panose="020B0604020202020204" pitchFamily="34" charset="0"/>
              <a:buNone/>
              <a:defRPr sz="2000" kern="1200">
                <a:solidFill>
                  <a:schemeClr val="tx1"/>
                </a:solidFill>
                <a:latin typeface="+mn-lt"/>
                <a:ea typeface="+mn-ea"/>
                <a:cs typeface="+mn-cs"/>
              </a:defRPr>
            </a:lvl4pPr>
            <a:lvl5pPr marL="503994" indent="0" algn="l" defTabSz="914400" rtl="0" eaLnBrk="1" latinLnBrk="0" hangingPunct="1">
              <a:lnSpc>
                <a:spcPct val="90000"/>
              </a:lnSpc>
              <a:spcBef>
                <a:spcPts val="500"/>
              </a:spcBef>
              <a:buClr>
                <a:srgbClr val="29919F"/>
              </a:buClr>
              <a:buFont typeface="Arial" panose="020B0604020202020204" pitchFamily="34" charset="0"/>
              <a:buNone/>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t>…and large projects are 600% more likely.”</a:t>
            </a:r>
          </a:p>
        </p:txBody>
      </p:sp>
    </p:spTree>
    <p:extLst>
      <p:ext uri="{BB962C8B-B14F-4D97-AF65-F5344CB8AC3E}">
        <p14:creationId xmlns:p14="http://schemas.microsoft.com/office/powerpoint/2010/main" val="24837002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F06589-EBB6-481B-A7F6-57DC492E528A}"/>
              </a:ext>
            </a:extLst>
          </p:cNvPr>
          <p:cNvSpPr>
            <a:spLocks noGrp="1"/>
          </p:cNvSpPr>
          <p:nvPr>
            <p:ph type="title"/>
          </p:nvPr>
        </p:nvSpPr>
        <p:spPr/>
        <p:txBody>
          <a:bodyPr/>
          <a:lstStyle/>
          <a:p>
            <a:r>
              <a:rPr lang="en-GB" dirty="0"/>
              <a:t>You can't use someone else's process</a:t>
            </a:r>
          </a:p>
        </p:txBody>
      </p:sp>
      <p:pic>
        <p:nvPicPr>
          <p:cNvPr id="10" name="Content Placeholder 9" descr="A close up of a device&#10;&#10;Description generated with high confidence">
            <a:extLst>
              <a:ext uri="{FF2B5EF4-FFF2-40B4-BE49-F238E27FC236}">
                <a16:creationId xmlns:a16="http://schemas.microsoft.com/office/drawing/2014/main" id="{D8CEC18B-67C3-439B-9179-7FA57E5F5521}"/>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890" r="6990"/>
          <a:stretch/>
        </p:blipFill>
        <p:spPr>
          <a:xfrm>
            <a:off x="128588" y="1765565"/>
            <a:ext cx="5848350" cy="3780896"/>
          </a:xfrm>
          <a:prstGeom prst="rect">
            <a:avLst/>
          </a:prstGeom>
        </p:spPr>
      </p:pic>
      <p:pic>
        <p:nvPicPr>
          <p:cNvPr id="11" name="Content Placeholder 10" descr="A close up of text on a white background&#10;&#10;Description automatically generated">
            <a:extLst>
              <a:ext uri="{FF2B5EF4-FFF2-40B4-BE49-F238E27FC236}">
                <a16:creationId xmlns:a16="http://schemas.microsoft.com/office/drawing/2014/main" id="{A3090D24-6BBE-4F3D-ABAE-7E92426FFEDA}"/>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6215063" y="1816981"/>
            <a:ext cx="5848350" cy="3678063"/>
          </a:xfrm>
          <a:prstGeom prst="rect">
            <a:avLst/>
          </a:prstGeom>
        </p:spPr>
      </p:pic>
      <p:sp>
        <p:nvSpPr>
          <p:cNvPr id="12" name="TextBox 11">
            <a:extLst>
              <a:ext uri="{FF2B5EF4-FFF2-40B4-BE49-F238E27FC236}">
                <a16:creationId xmlns:a16="http://schemas.microsoft.com/office/drawing/2014/main" id="{CD7909B4-460D-4C7E-9C78-5F01051D6CC5}"/>
              </a:ext>
            </a:extLst>
          </p:cNvPr>
          <p:cNvSpPr txBox="1"/>
          <p:nvPr/>
        </p:nvSpPr>
        <p:spPr>
          <a:xfrm>
            <a:off x="300422" y="810144"/>
            <a:ext cx="4707299" cy="400110"/>
          </a:xfrm>
          <a:prstGeom prst="rect">
            <a:avLst/>
          </a:prstGeom>
          <a:noFill/>
        </p:spPr>
        <p:txBody>
          <a:bodyPr wrap="square" rtlCol="0">
            <a:spAutoFit/>
          </a:bodyPr>
          <a:lstStyle/>
          <a:p>
            <a:r>
              <a:rPr lang="en-GB" sz="2000" dirty="0"/>
              <a:t>But you can be inspired by it!</a:t>
            </a:r>
          </a:p>
        </p:txBody>
      </p:sp>
      <p:pic>
        <p:nvPicPr>
          <p:cNvPr id="7" name="Picture 6">
            <a:extLst>
              <a:ext uri="{FF2B5EF4-FFF2-40B4-BE49-F238E27FC236}">
                <a16:creationId xmlns:a16="http://schemas.microsoft.com/office/drawing/2014/main" id="{5790CB4C-DAC1-4132-A4C1-44D96FBD954F}"/>
              </a:ext>
            </a:extLst>
          </p:cNvPr>
          <p:cNvPicPr>
            <a:picLocks noChangeAspect="1"/>
          </p:cNvPicPr>
          <p:nvPr/>
        </p:nvPicPr>
        <p:blipFill>
          <a:blip r:embed="rId5"/>
          <a:stretch>
            <a:fillRect/>
          </a:stretch>
        </p:blipFill>
        <p:spPr>
          <a:xfrm>
            <a:off x="4158441" y="3093536"/>
            <a:ext cx="3210046" cy="1479679"/>
          </a:xfrm>
          <a:prstGeom prst="rect">
            <a:avLst/>
          </a:prstGeom>
        </p:spPr>
      </p:pic>
    </p:spTree>
    <p:extLst>
      <p:ext uri="{BB962C8B-B14F-4D97-AF65-F5344CB8AC3E}">
        <p14:creationId xmlns:p14="http://schemas.microsoft.com/office/powerpoint/2010/main" val="30569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Questions about the </a:t>
            </a:r>
            <a:br>
              <a:rPr lang="fr-FR" dirty="0"/>
            </a:br>
            <a:r>
              <a:rPr lang="fr-FR" dirty="0"/>
              <a:t>Agile / </a:t>
            </a:r>
            <a:r>
              <a:rPr lang="fr-FR" dirty="0" err="1"/>
              <a:t>SAFe</a:t>
            </a:r>
            <a:r>
              <a:rPr lang="fr-FR" dirty="0"/>
              <a:t> Memo?</a:t>
            </a:r>
            <a:endParaRPr lang="en-US" dirty="0"/>
          </a:p>
        </p:txBody>
      </p:sp>
      <p:sp>
        <p:nvSpPr>
          <p:cNvPr id="3" name="Content Placeholder 2"/>
          <p:cNvSpPr>
            <a:spLocks noGrp="1"/>
          </p:cNvSpPr>
          <p:nvPr>
            <p:ph idx="1"/>
          </p:nvPr>
        </p:nvSpPr>
        <p:spPr>
          <a:xfrm>
            <a:off x="584199" y="1251457"/>
            <a:ext cx="11006667" cy="4743450"/>
          </a:xfrm>
        </p:spPr>
        <p:txBody>
          <a:bodyPr/>
          <a:lstStyle/>
          <a:p>
            <a:r>
              <a:rPr lang="en-US" sz="1400" b="0" dirty="0"/>
              <a:t>The CSO signed a Memorandum for Record on Nov 26</a:t>
            </a:r>
            <a:r>
              <a:rPr lang="en-US" sz="1400" b="0" baseline="30000" dirty="0"/>
              <a:t>th</a:t>
            </a:r>
            <a:r>
              <a:rPr lang="en-US" sz="1400" b="0" dirty="0"/>
              <a:t> 2019, sent to all PEOs and PMs regarding the use of DevSecOps and Agile and </a:t>
            </a:r>
            <a:r>
              <a:rPr lang="en-US" sz="1400" u="sng" dirty="0"/>
              <a:t>highly discouraging from using rigid, prescriptive frameworks such as the Scaled Agile Framework (</a:t>
            </a:r>
            <a:r>
              <a:rPr lang="en-US" sz="1400" u="sng" dirty="0" err="1"/>
              <a:t>SAFe</a:t>
            </a:r>
            <a:r>
              <a:rPr lang="en-US" sz="1400" u="sng" dirty="0"/>
              <a:t>)</a:t>
            </a:r>
            <a:r>
              <a:rPr lang="en-US" sz="1400" b="0" dirty="0"/>
              <a:t>.</a:t>
            </a:r>
          </a:p>
          <a:p>
            <a:r>
              <a:rPr lang="en-US" sz="1400" b="0" dirty="0"/>
              <a:t>Why?</a:t>
            </a:r>
          </a:p>
          <a:p>
            <a:pPr lvl="1"/>
            <a:r>
              <a:rPr lang="en-US" sz="1400" b="0" dirty="0"/>
              <a:t>DoD is still using Waterfall or Water-Agile-Fall so until we can truly implement basic Scrum/Kanban, there is nothing to « SCALE ». Agile should be applied across the entire Program, not just the development team, that includes: Contracting, Program Management, Reporting to leadership (no EVM) </a:t>
            </a:r>
            <a:r>
              <a:rPr lang="en-US" sz="1400" b="0" dirty="0" err="1"/>
              <a:t>etc</a:t>
            </a:r>
            <a:r>
              <a:rPr lang="en-US" sz="1400" b="0" dirty="0"/>
              <a:t>!</a:t>
            </a:r>
          </a:p>
          <a:p>
            <a:pPr lvl="2"/>
            <a:r>
              <a:rPr lang="en-US" sz="1400" b="0" dirty="0"/>
              <a:t>You cannot scale if you don’t have the “basics” right. At best, such frameworks put us at risk to fall back to what we know and go back to Waterfall because of their “mapping”.</a:t>
            </a:r>
          </a:p>
          <a:p>
            <a:pPr lvl="1"/>
            <a:r>
              <a:rPr lang="en-US" sz="1400" i="1" dirty="0" err="1"/>
              <a:t>SAFe</a:t>
            </a:r>
            <a:r>
              <a:rPr lang="en-US" sz="1400" i="1" dirty="0"/>
              <a:t> might potentially be an useful framework for teams which do not use DevOps</a:t>
            </a:r>
            <a:r>
              <a:rPr lang="en-US" sz="1400" b="0" dirty="0"/>
              <a:t>/DevSecOps but a key principle of DevSecOps is to decouple work and teams and the only synchronization required should be across Product Owners. Teams shouldn’t have to coordinate if they use a Service Mesh/Domain Driven Design/</a:t>
            </a:r>
            <a:r>
              <a:rPr lang="en-US" sz="1400" b="0" dirty="0" err="1"/>
              <a:t>Microservices</a:t>
            </a:r>
            <a:r>
              <a:rPr lang="en-US" sz="1400" b="0" dirty="0"/>
              <a:t> model. This doesn’t require a rigid framework. If you’re having issues implement this, you’re not implementing the right DevSecOps model.</a:t>
            </a:r>
          </a:p>
          <a:p>
            <a:pPr lvl="1"/>
            <a:r>
              <a:rPr lang="en-US" sz="1400" b="0" dirty="0"/>
              <a:t>Take what is best from any framework and make it work for your team! Certifications aren’t always the answer!</a:t>
            </a:r>
          </a:p>
          <a:p>
            <a:pPr lvl="1"/>
            <a:r>
              <a:rPr lang="en-US" sz="1400" b="0" dirty="0"/>
              <a:t>Fundamentally, the main “goal” of Software development is NOT to be « SAFE », it is to INNOVATE and CREATE. You do not create by not taking risks… it is quite the opposite: </a:t>
            </a:r>
          </a:p>
          <a:p>
            <a:pPr lvl="2"/>
            <a:r>
              <a:rPr lang="en-US" sz="1400" b="0" dirty="0"/>
              <a:t>« Continuous Learning: Fail Fast but don’t Fail twice for the same reason! » - Small incremental changes which mitigate risks and create safe conditions to implement rapid changes.</a:t>
            </a:r>
          </a:p>
          <a:p>
            <a:pPr lvl="1"/>
            <a:r>
              <a:rPr lang="en-US" sz="1400" dirty="0" err="1"/>
              <a:t>SAFe</a:t>
            </a:r>
            <a:r>
              <a:rPr lang="en-US" sz="1400" dirty="0"/>
              <a:t> isn’t used by any successful software commercial organization (Facebook, Google, Netflix, etc.).</a:t>
            </a:r>
          </a:p>
          <a:p>
            <a:pPr lvl="1"/>
            <a:r>
              <a:rPr lang="en-US" sz="1400" b="0" dirty="0"/>
              <a:t>Bloated overhead functions (Waterfall-like)</a:t>
            </a:r>
          </a:p>
          <a:p>
            <a:pPr lvl="1"/>
            <a:r>
              <a:rPr lang="en-US" sz="1400" b="0" dirty="0"/>
              <a:t>Looking to coordinate your Product Owners’ work? Multiple models exist such as Scrum of Scrum etc. This shouldn’t impact the developers.</a:t>
            </a:r>
          </a:p>
        </p:txBody>
      </p:sp>
      <p:sp>
        <p:nvSpPr>
          <p:cNvPr id="4" name="Slide Number Placeholder 3"/>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7FC5674-A1A8-480F-9472-1EE3C7CAEA6F}" type="slidenum">
              <a:rPr kumimoji="0" lang="en-US" sz="1000" b="1" i="0" u="none" strike="noStrike" kern="1200" cap="none" spc="0" normalizeH="0" baseline="0" noProof="0" smtClean="0">
                <a:ln>
                  <a:noFill/>
                </a:ln>
                <a:solidFill>
                  <a:srgbClr val="969696"/>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000" b="1" i="0" u="none" strike="noStrike" kern="1200" cap="none" spc="0" normalizeH="0" baseline="0" noProof="0" dirty="0">
              <a:ln>
                <a:noFill/>
              </a:ln>
              <a:solidFill>
                <a:srgbClr val="808080"/>
              </a:solidFill>
              <a:effectLst/>
              <a:uLnTx/>
              <a:uFillTx/>
              <a:latin typeface="Arial" charset="0"/>
              <a:ea typeface="+mn-ea"/>
              <a:cs typeface="Arial" charset="0"/>
            </a:endParaRPr>
          </a:p>
        </p:txBody>
      </p:sp>
    </p:spTree>
    <p:extLst>
      <p:ext uri="{BB962C8B-B14F-4D97-AF65-F5344CB8AC3E}">
        <p14:creationId xmlns:p14="http://schemas.microsoft.com/office/powerpoint/2010/main" val="45682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6E4BCD-3210-4976-8872-CE92E896D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8747" y="2864260"/>
            <a:ext cx="7153218" cy="3670809"/>
          </a:xfrm>
          <a:prstGeom prst="rect">
            <a:avLst/>
          </a:prstGeom>
        </p:spPr>
      </p:pic>
      <p:pic>
        <p:nvPicPr>
          <p:cNvPr id="5" name="Picture 4">
            <a:extLst>
              <a:ext uri="{FF2B5EF4-FFF2-40B4-BE49-F238E27FC236}">
                <a16:creationId xmlns:a16="http://schemas.microsoft.com/office/drawing/2014/main" id="{02119A97-084F-4EC2-9C2A-24CD38BAA7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741" l="10000" r="90130">
                        <a14:foregroundMark x1="31146" y1="18704" x2="34844" y2="30046"/>
                        <a14:foregroundMark x1="34844" y1="30046" x2="38906" y2="30370"/>
                        <a14:foregroundMark x1="38906" y1="30370" x2="45234" y2="21389"/>
                        <a14:foregroundMark x1="45234" y1="21389" x2="44036" y2="14907"/>
                        <a14:foregroundMark x1="44036" y1="14907" x2="40755" y2="10741"/>
                        <a14:foregroundMark x1="40755" y1="10741" x2="33568" y2="17824"/>
                        <a14:foregroundMark x1="33568" y1="17824" x2="32943" y2="17870"/>
                        <a14:foregroundMark x1="50547" y1="42130" x2="50547" y2="42130"/>
                        <a14:foregroundMark x1="51250" y1="43796" x2="51250" y2="43796"/>
                        <a14:foregroundMark x1="50000" y1="37778" x2="50000" y2="37778"/>
                        <a14:foregroundMark x1="50313" y1="39861" x2="47578" y2="26528"/>
                        <a14:foregroundMark x1="47578" y1="26528" x2="50443" y2="31065"/>
                        <a14:foregroundMark x1="50443" y1="31065" x2="54193" y2="28843"/>
                        <a14:foregroundMark x1="54193" y1="28843" x2="50104" y2="30093"/>
                        <a14:foregroundMark x1="50104" y1="30093" x2="49401" y2="36806"/>
                        <a14:foregroundMark x1="49401" y1="36806" x2="50234" y2="44120"/>
                        <a14:foregroundMark x1="50234" y1="44120" x2="51016" y2="39861"/>
                        <a14:foregroundMark x1="39740" y1="71713" x2="38255" y2="72407"/>
                        <a14:foregroundMark x1="39479" y1="76019" x2="38099" y2="78102"/>
                        <a14:foregroundMark x1="45755" y1="61481" x2="45052" y2="60833"/>
                        <a14:foregroundMark x1="59974" y1="31620" x2="58229" y2="32454"/>
                        <a14:foregroundMark x1="59036" y1="26157" x2="58333" y2="26157"/>
                        <a14:foregroundMark x1="62161" y1="25787" x2="60625" y2="25787"/>
                        <a14:foregroundMark x1="61484" y1="23981" x2="59297" y2="24907"/>
                        <a14:foregroundMark x1="62031" y1="22870" x2="60938" y2="21713"/>
                        <a14:foregroundMark x1="62656" y1="22731" x2="62500" y2="21898"/>
                        <a14:foregroundMark x1="68021" y1="22824" x2="72005" y2="22361"/>
                        <a14:foregroundMark x1="72005" y1="22361" x2="75130" y2="18148"/>
                        <a14:foregroundMark x1="75130" y1="18148" x2="75130" y2="17454"/>
                        <a14:foregroundMark x1="55000" y1="90741" x2="55000" y2="90741"/>
                        <a14:foregroundMark x1="61328" y1="89722" x2="61328" y2="89722"/>
                        <a14:foregroundMark x1="60677" y1="90324" x2="60677" y2="90324"/>
                        <a14:foregroundMark x1="90130" y1="63565" x2="90130" y2="63565"/>
                      </a14:backgroundRemoval>
                    </a14:imgEffect>
                  </a14:imgLayer>
                </a14:imgProps>
              </a:ext>
            </a:extLst>
          </a:blip>
          <a:srcRect l="30113" t="6350" r="7925" b="6143"/>
          <a:stretch/>
        </p:blipFill>
        <p:spPr>
          <a:xfrm>
            <a:off x="4401781" y="1234993"/>
            <a:ext cx="6640273" cy="5274983"/>
          </a:xfrm>
          <a:prstGeom prst="rect">
            <a:avLst/>
          </a:prstGeom>
        </p:spPr>
      </p:pic>
      <p:sp>
        <p:nvSpPr>
          <p:cNvPr id="6" name="Title 5">
            <a:extLst>
              <a:ext uri="{FF2B5EF4-FFF2-40B4-BE49-F238E27FC236}">
                <a16:creationId xmlns:a16="http://schemas.microsoft.com/office/drawing/2014/main" id="{EF0EE04D-D107-4C47-B4A6-D4C8DBB1246D}"/>
              </a:ext>
            </a:extLst>
          </p:cNvPr>
          <p:cNvSpPr>
            <a:spLocks noGrp="1"/>
          </p:cNvSpPr>
          <p:nvPr>
            <p:ph type="title" idx="4294967295"/>
          </p:nvPr>
        </p:nvSpPr>
        <p:spPr>
          <a:xfrm>
            <a:off x="0" y="227013"/>
            <a:ext cx="11934825" cy="646112"/>
          </a:xfrm>
        </p:spPr>
        <p:txBody>
          <a:bodyPr/>
          <a:lstStyle/>
          <a:p>
            <a:r>
              <a:rPr lang="en-GB" dirty="0">
                <a:solidFill>
                  <a:srgbClr val="FFFFFF"/>
                </a:solidFill>
              </a:rPr>
              <a:t>DevOps &amp; Agile are not magic</a:t>
            </a:r>
            <a:endParaRPr lang="en-US" dirty="0">
              <a:solidFill>
                <a:srgbClr val="FFFFFF"/>
              </a:solidFill>
            </a:endParaRPr>
          </a:p>
        </p:txBody>
      </p:sp>
    </p:spTree>
    <p:extLst>
      <p:ext uri="{BB962C8B-B14F-4D97-AF65-F5344CB8AC3E}">
        <p14:creationId xmlns:p14="http://schemas.microsoft.com/office/powerpoint/2010/main" val="348353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B4742A5-CD29-4D44-B37F-0459B665DDAD}"/>
              </a:ext>
            </a:extLst>
          </p:cNvPr>
          <p:cNvSpPr>
            <a:spLocks noGrp="1"/>
          </p:cNvSpPr>
          <p:nvPr>
            <p:ph type="body" sz="quarter" idx="10"/>
          </p:nvPr>
        </p:nvSpPr>
        <p:spPr>
          <a:xfrm>
            <a:off x="337040" y="2428255"/>
            <a:ext cx="6293915" cy="2543372"/>
          </a:xfrm>
        </p:spPr>
        <p:txBody>
          <a:bodyPr>
            <a:normAutofit/>
          </a:bodyPr>
          <a:lstStyle/>
          <a:p>
            <a:r>
              <a:rPr lang="en-GB" sz="7200" dirty="0"/>
              <a:t>How to spot agile BS!</a:t>
            </a:r>
          </a:p>
        </p:txBody>
      </p:sp>
      <p:sp>
        <p:nvSpPr>
          <p:cNvPr id="3" name="Text Placeholder 2">
            <a:extLst>
              <a:ext uri="{FF2B5EF4-FFF2-40B4-BE49-F238E27FC236}">
                <a16:creationId xmlns:a16="http://schemas.microsoft.com/office/drawing/2014/main" id="{3FC01798-BCA0-4A42-9E0D-4DEF7E3C165C}"/>
              </a:ext>
            </a:extLst>
          </p:cNvPr>
          <p:cNvSpPr>
            <a:spLocks noGrp="1"/>
          </p:cNvSpPr>
          <p:nvPr>
            <p:ph type="body" sz="quarter" idx="11"/>
          </p:nvPr>
        </p:nvSpPr>
        <p:spPr>
          <a:xfrm>
            <a:off x="10295077" y="1108552"/>
            <a:ext cx="1281352" cy="289554"/>
          </a:xfrm>
        </p:spPr>
        <p:txBody>
          <a:bodyPr/>
          <a:lstStyle/>
          <a:p>
            <a:r>
              <a:rPr lang="en-US" dirty="0"/>
              <a:t>@MrHinsh</a:t>
            </a:r>
            <a:endParaRPr lang="en-GB" dirty="0"/>
          </a:p>
        </p:txBody>
      </p:sp>
      <p:sp>
        <p:nvSpPr>
          <p:cNvPr id="4" name="Text Placeholder 3">
            <a:extLst>
              <a:ext uri="{FF2B5EF4-FFF2-40B4-BE49-F238E27FC236}">
                <a16:creationId xmlns:a16="http://schemas.microsoft.com/office/drawing/2014/main" id="{38C5D29E-CB54-47A4-955C-E2B4319F9768}"/>
              </a:ext>
            </a:extLst>
          </p:cNvPr>
          <p:cNvSpPr>
            <a:spLocks noGrp="1"/>
          </p:cNvSpPr>
          <p:nvPr>
            <p:ph type="body" sz="quarter" idx="12"/>
          </p:nvPr>
        </p:nvSpPr>
        <p:spPr>
          <a:xfrm>
            <a:off x="10243956" y="1563025"/>
            <a:ext cx="1787585" cy="289553"/>
          </a:xfrm>
        </p:spPr>
        <p:txBody>
          <a:bodyPr/>
          <a:lstStyle/>
          <a:p>
            <a:r>
              <a:rPr lang="en-US" dirty="0" err="1"/>
              <a:t>martinhinshelwood</a:t>
            </a:r>
            <a:endParaRPr lang="en-GB" dirty="0"/>
          </a:p>
        </p:txBody>
      </p:sp>
      <p:sp>
        <p:nvSpPr>
          <p:cNvPr id="5" name="Text Placeholder 4">
            <a:extLst>
              <a:ext uri="{FF2B5EF4-FFF2-40B4-BE49-F238E27FC236}">
                <a16:creationId xmlns:a16="http://schemas.microsoft.com/office/drawing/2014/main" id="{5DB9A8F7-4154-4D96-A049-4687CF7BC56D}"/>
              </a:ext>
            </a:extLst>
          </p:cNvPr>
          <p:cNvSpPr>
            <a:spLocks noGrp="1"/>
          </p:cNvSpPr>
          <p:nvPr>
            <p:ph type="body" sz="quarter" idx="13"/>
          </p:nvPr>
        </p:nvSpPr>
        <p:spPr>
          <a:xfrm>
            <a:off x="10243956" y="1949410"/>
            <a:ext cx="1858041" cy="350027"/>
          </a:xfrm>
        </p:spPr>
        <p:txBody>
          <a:bodyPr/>
          <a:lstStyle/>
          <a:p>
            <a:r>
              <a:rPr lang="en-US" dirty="0"/>
              <a:t>nakedagility.tv</a:t>
            </a:r>
            <a:endParaRPr lang="en-GB" dirty="0"/>
          </a:p>
        </p:txBody>
      </p:sp>
      <p:sp>
        <p:nvSpPr>
          <p:cNvPr id="15" name="Text Placeholder 14">
            <a:extLst>
              <a:ext uri="{FF2B5EF4-FFF2-40B4-BE49-F238E27FC236}">
                <a16:creationId xmlns:a16="http://schemas.microsoft.com/office/drawing/2014/main" id="{81CEF313-3D2E-4069-B426-842B45D3C61E}"/>
              </a:ext>
            </a:extLst>
          </p:cNvPr>
          <p:cNvSpPr>
            <a:spLocks noGrp="1"/>
          </p:cNvSpPr>
          <p:nvPr>
            <p:ph type="body" sz="quarter" idx="16"/>
          </p:nvPr>
        </p:nvSpPr>
        <p:spPr/>
        <p:txBody>
          <a:bodyPr/>
          <a:lstStyle/>
          <a:p>
            <a:r>
              <a:rPr lang="en-GB" dirty="0"/>
              <a:t>Tyranny of Taylorism</a:t>
            </a:r>
          </a:p>
        </p:txBody>
      </p:sp>
      <p:pic>
        <p:nvPicPr>
          <p:cNvPr id="7" name="Picture 6">
            <a:extLst>
              <a:ext uri="{FF2B5EF4-FFF2-40B4-BE49-F238E27FC236}">
                <a16:creationId xmlns:a16="http://schemas.microsoft.com/office/drawing/2014/main" id="{B233E71E-87E0-4789-A1D9-32A6A3341C0D}"/>
              </a:ext>
            </a:extLst>
          </p:cNvPr>
          <p:cNvPicPr>
            <a:picLocks noChangeAspect="1"/>
          </p:cNvPicPr>
          <p:nvPr/>
        </p:nvPicPr>
        <p:blipFill rotWithShape="1">
          <a:blip r:embed="rId3"/>
          <a:srcRect r="16622"/>
          <a:stretch/>
        </p:blipFill>
        <p:spPr>
          <a:xfrm>
            <a:off x="296993" y="5646174"/>
            <a:ext cx="8412667" cy="1086096"/>
          </a:xfrm>
          <a:prstGeom prst="rect">
            <a:avLst/>
          </a:prstGeom>
        </p:spPr>
      </p:pic>
    </p:spTree>
    <p:extLst>
      <p:ext uri="{BB962C8B-B14F-4D97-AF65-F5344CB8AC3E}">
        <p14:creationId xmlns:p14="http://schemas.microsoft.com/office/powerpoint/2010/main" val="34686181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A1FBCC-4A48-4884-96B3-E015DB13F6C8}"/>
              </a:ext>
            </a:extLst>
          </p:cNvPr>
          <p:cNvPicPr>
            <a:picLocks noChangeAspect="1"/>
          </p:cNvPicPr>
          <p:nvPr/>
        </p:nvPicPr>
        <p:blipFill>
          <a:blip r:embed="rId2"/>
          <a:stretch>
            <a:fillRect/>
          </a:stretch>
        </p:blipFill>
        <p:spPr>
          <a:xfrm>
            <a:off x="3009787" y="4138935"/>
            <a:ext cx="4715650" cy="1714782"/>
          </a:xfrm>
          <a:prstGeom prst="rect">
            <a:avLst/>
          </a:prstGeom>
        </p:spPr>
      </p:pic>
      <p:pic>
        <p:nvPicPr>
          <p:cNvPr id="8" name="Picture 7">
            <a:extLst>
              <a:ext uri="{FF2B5EF4-FFF2-40B4-BE49-F238E27FC236}">
                <a16:creationId xmlns:a16="http://schemas.microsoft.com/office/drawing/2014/main" id="{751A7C34-F048-4861-A9E9-DCC3791A81B2}"/>
              </a:ext>
            </a:extLst>
          </p:cNvPr>
          <p:cNvPicPr>
            <a:picLocks noChangeAspect="1"/>
          </p:cNvPicPr>
          <p:nvPr/>
        </p:nvPicPr>
        <p:blipFill>
          <a:blip r:embed="rId3"/>
          <a:stretch>
            <a:fillRect/>
          </a:stretch>
        </p:blipFill>
        <p:spPr>
          <a:xfrm>
            <a:off x="2706852" y="761253"/>
            <a:ext cx="4715650" cy="1714782"/>
          </a:xfrm>
          <a:prstGeom prst="rect">
            <a:avLst/>
          </a:prstGeom>
        </p:spPr>
      </p:pic>
      <p:sp>
        <p:nvSpPr>
          <p:cNvPr id="9" name="TextBox 8">
            <a:extLst>
              <a:ext uri="{FF2B5EF4-FFF2-40B4-BE49-F238E27FC236}">
                <a16:creationId xmlns:a16="http://schemas.microsoft.com/office/drawing/2014/main" id="{8E65BAAE-8094-4F3D-977B-8FF039BBF7A4}"/>
              </a:ext>
            </a:extLst>
          </p:cNvPr>
          <p:cNvSpPr txBox="1"/>
          <p:nvPr/>
        </p:nvSpPr>
        <p:spPr>
          <a:xfrm>
            <a:off x="3502090" y="2575249"/>
            <a:ext cx="5299788" cy="369332"/>
          </a:xfrm>
          <a:prstGeom prst="rect">
            <a:avLst/>
          </a:prstGeom>
          <a:noFill/>
        </p:spPr>
        <p:txBody>
          <a:bodyPr wrap="square" rtlCol="0">
            <a:spAutoFit/>
          </a:bodyPr>
          <a:lstStyle/>
          <a:p>
            <a:r>
              <a:rPr lang="en-GB" dirty="0"/>
              <a:t>Agile n-Kwa-sia-s3m</a:t>
            </a:r>
          </a:p>
        </p:txBody>
      </p:sp>
      <p:pic>
        <p:nvPicPr>
          <p:cNvPr id="6" name="Picture 5">
            <a:extLst>
              <a:ext uri="{FF2B5EF4-FFF2-40B4-BE49-F238E27FC236}">
                <a16:creationId xmlns:a16="http://schemas.microsoft.com/office/drawing/2014/main" id="{46853CBC-3501-47DE-9E2F-54B3BAF21F25}"/>
              </a:ext>
            </a:extLst>
          </p:cNvPr>
          <p:cNvPicPr>
            <a:picLocks noChangeAspect="1"/>
          </p:cNvPicPr>
          <p:nvPr/>
        </p:nvPicPr>
        <p:blipFill>
          <a:blip r:embed="rId4"/>
          <a:stretch>
            <a:fillRect/>
          </a:stretch>
        </p:blipFill>
        <p:spPr>
          <a:xfrm>
            <a:off x="7422502" y="2190710"/>
            <a:ext cx="3210046" cy="1479679"/>
          </a:xfrm>
          <a:prstGeom prst="rect">
            <a:avLst/>
          </a:prstGeom>
        </p:spPr>
      </p:pic>
    </p:spTree>
    <p:extLst>
      <p:ext uri="{BB962C8B-B14F-4D97-AF65-F5344CB8AC3E}">
        <p14:creationId xmlns:p14="http://schemas.microsoft.com/office/powerpoint/2010/main" val="45181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novanBrown">
            <a:extLst>
              <a:ext uri="{FF2B5EF4-FFF2-40B4-BE49-F238E27FC236}">
                <a16:creationId xmlns:a16="http://schemas.microsoft.com/office/drawing/2014/main" id="{3548623C-11AB-47C3-876F-C3EC68E4FCB0}"/>
              </a:ext>
            </a:extLst>
          </p:cNvPr>
          <p:cNvSpPr txBox="1"/>
          <p:nvPr/>
        </p:nvSpPr>
        <p:spPr>
          <a:xfrm>
            <a:off x="11037453" y="6259713"/>
            <a:ext cx="984244" cy="249299"/>
          </a:xfrm>
          <a:prstGeom prst="rect">
            <a:avLst/>
          </a:prstGeom>
          <a:noFill/>
        </p:spPr>
        <p:txBody>
          <a:bodyPr wrap="none" lIns="0" tIns="0" rIns="0" bIns="0" rtlCol="0" anchor="b">
            <a:spAutoFit/>
          </a:bodyPr>
          <a:lstStyle/>
          <a:p>
            <a:pPr algn="r">
              <a:lnSpc>
                <a:spcPct val="90000"/>
              </a:lnSpc>
              <a:spcAft>
                <a:spcPts val="600"/>
              </a:spcAft>
            </a:pPr>
            <a:r>
              <a:rPr lang="en-US" dirty="0">
                <a:solidFill>
                  <a:schemeClr val="bg1"/>
                </a:solidFill>
                <a:latin typeface="+mj-lt"/>
              </a:rPr>
              <a:t>@MrHinsh</a:t>
            </a:r>
          </a:p>
        </p:txBody>
      </p:sp>
      <p:sp>
        <p:nvSpPr>
          <p:cNvPr id="4" name="Title 1">
            <a:extLst>
              <a:ext uri="{FF2B5EF4-FFF2-40B4-BE49-F238E27FC236}">
                <a16:creationId xmlns:a16="http://schemas.microsoft.com/office/drawing/2014/main" id="{6265E61F-339D-457C-BF4D-5ED4B5FE2709}"/>
              </a:ext>
            </a:extLst>
          </p:cNvPr>
          <p:cNvSpPr txBox="1">
            <a:spLocks/>
          </p:cNvSpPr>
          <p:nvPr/>
        </p:nvSpPr>
        <p:spPr>
          <a:xfrm>
            <a:off x="1568502" y="0"/>
            <a:ext cx="9054996"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US" sz="5400" dirty="0">
                <a:solidFill>
                  <a:schemeClr val="bg1"/>
                </a:solidFill>
              </a:rPr>
              <a:t>81% of all development shops say that they are agile! </a:t>
            </a:r>
          </a:p>
        </p:txBody>
      </p:sp>
      <p:sp>
        <p:nvSpPr>
          <p:cNvPr id="7" name="Title 1">
            <a:extLst>
              <a:ext uri="{FF2B5EF4-FFF2-40B4-BE49-F238E27FC236}">
                <a16:creationId xmlns:a16="http://schemas.microsoft.com/office/drawing/2014/main" id="{2B951B1B-76A4-479C-8151-A563382E22C8}"/>
              </a:ext>
            </a:extLst>
          </p:cNvPr>
          <p:cNvSpPr txBox="1">
            <a:spLocks/>
          </p:cNvSpPr>
          <p:nvPr/>
        </p:nvSpPr>
        <p:spPr>
          <a:xfrm>
            <a:off x="1111302" y="1635425"/>
            <a:ext cx="9841620" cy="16349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a:lstStyle>
          <a:p>
            <a:pPr algn="ctr"/>
            <a:r>
              <a:rPr lang="en-GB" sz="5400" b="0" dirty="0">
                <a:solidFill>
                  <a:schemeClr val="accent6"/>
                </a:solidFill>
              </a:rPr>
              <a:t>“only 13% do retrospectives”</a:t>
            </a:r>
            <a:endParaRPr lang="en-US" sz="5400" dirty="0">
              <a:solidFill>
                <a:schemeClr val="bg1"/>
              </a:solidFill>
            </a:endParaRPr>
          </a:p>
        </p:txBody>
      </p:sp>
      <p:sp>
        <p:nvSpPr>
          <p:cNvPr id="10" name="TextBox 9">
            <a:extLst>
              <a:ext uri="{FF2B5EF4-FFF2-40B4-BE49-F238E27FC236}">
                <a16:creationId xmlns:a16="http://schemas.microsoft.com/office/drawing/2014/main" id="{077C6AAC-14CC-4937-8652-96D89BB55D38}"/>
              </a:ext>
            </a:extLst>
          </p:cNvPr>
          <p:cNvSpPr txBox="1"/>
          <p:nvPr/>
        </p:nvSpPr>
        <p:spPr>
          <a:xfrm>
            <a:off x="367173" y="3467399"/>
            <a:ext cx="3271935" cy="523220"/>
          </a:xfrm>
          <a:prstGeom prst="rect">
            <a:avLst/>
          </a:prstGeom>
          <a:noFill/>
        </p:spPr>
        <p:txBody>
          <a:bodyPr wrap="square" rtlCol="0">
            <a:spAutoFit/>
          </a:bodyPr>
          <a:lstStyle/>
          <a:p>
            <a:r>
              <a:rPr lang="en-GB" sz="2800" dirty="0">
                <a:solidFill>
                  <a:schemeClr val="bg1"/>
                </a:solidFill>
              </a:rPr>
              <a:t>That’s…</a:t>
            </a:r>
          </a:p>
        </p:txBody>
      </p:sp>
      <p:sp>
        <p:nvSpPr>
          <p:cNvPr id="12" name="TextBox 11">
            <a:extLst>
              <a:ext uri="{FF2B5EF4-FFF2-40B4-BE49-F238E27FC236}">
                <a16:creationId xmlns:a16="http://schemas.microsoft.com/office/drawing/2014/main" id="{E4E59E19-65BC-43D3-80AF-682C0E0DD798}"/>
              </a:ext>
            </a:extLst>
          </p:cNvPr>
          <p:cNvSpPr txBox="1"/>
          <p:nvPr/>
        </p:nvSpPr>
        <p:spPr>
          <a:xfrm>
            <a:off x="4861095" y="3313510"/>
            <a:ext cx="7330905" cy="307777"/>
          </a:xfrm>
          <a:prstGeom prst="rect">
            <a:avLst/>
          </a:prstGeom>
          <a:noFill/>
        </p:spPr>
        <p:txBody>
          <a:bodyPr wrap="square" rtlCol="0">
            <a:spAutoFit/>
          </a:bodyPr>
          <a:lstStyle/>
          <a:p>
            <a:pPr algn="r"/>
            <a:r>
              <a:rPr lang="en-US" sz="1400" i="1" dirty="0">
                <a:solidFill>
                  <a:schemeClr val="tx2">
                    <a:lumMod val="50000"/>
                  </a:schemeClr>
                </a:solidFill>
              </a:rPr>
              <a:t>Dealing with Development Team Dysfunction</a:t>
            </a:r>
            <a:r>
              <a:rPr lang="en-US" sz="1400" dirty="0">
                <a:solidFill>
                  <a:schemeClr val="tx2">
                    <a:lumMod val="50000"/>
                  </a:schemeClr>
                </a:solidFill>
              </a:rPr>
              <a:t>, </a:t>
            </a:r>
            <a:r>
              <a:rPr lang="en-US" sz="1400" i="1" dirty="0">
                <a:solidFill>
                  <a:schemeClr val="tx2">
                    <a:lumMod val="50000"/>
                  </a:schemeClr>
                </a:solidFill>
              </a:rPr>
              <a:t>Forrester Research 2017</a:t>
            </a:r>
          </a:p>
        </p:txBody>
      </p:sp>
      <p:pic>
        <p:nvPicPr>
          <p:cNvPr id="11" name="Picture 10">
            <a:extLst>
              <a:ext uri="{FF2B5EF4-FFF2-40B4-BE49-F238E27FC236}">
                <a16:creationId xmlns:a16="http://schemas.microsoft.com/office/drawing/2014/main" id="{7B015E21-6A13-4C87-9085-84CC0979BECD}"/>
              </a:ext>
            </a:extLst>
          </p:cNvPr>
          <p:cNvPicPr>
            <a:picLocks noChangeAspect="1"/>
          </p:cNvPicPr>
          <p:nvPr/>
        </p:nvPicPr>
        <p:blipFill>
          <a:blip r:embed="rId3"/>
          <a:stretch>
            <a:fillRect/>
          </a:stretch>
        </p:blipFill>
        <p:spPr>
          <a:xfrm>
            <a:off x="3394512" y="4570010"/>
            <a:ext cx="3210046" cy="1479679"/>
          </a:xfrm>
          <a:prstGeom prst="rect">
            <a:avLst/>
          </a:prstGeom>
        </p:spPr>
      </p:pic>
    </p:spTree>
    <p:extLst>
      <p:ext uri="{BB962C8B-B14F-4D97-AF65-F5344CB8AC3E}">
        <p14:creationId xmlns:p14="http://schemas.microsoft.com/office/powerpoint/2010/main" val="3980212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US" dirty="0"/>
          </a:p>
        </p:txBody>
      </p:sp>
      <p:sp>
        <p:nvSpPr>
          <p:cNvPr id="2" name="Title 1"/>
          <p:cNvSpPr>
            <a:spLocks noGrp="1"/>
          </p:cNvSpPr>
          <p:nvPr>
            <p:ph type="title"/>
          </p:nvPr>
        </p:nvSpPr>
        <p:spPr/>
        <p:txBody>
          <a:bodyPr>
            <a:normAutofit/>
          </a:bodyPr>
          <a:lstStyle/>
          <a:p>
            <a:endParaRPr lang="en-US" dirty="0"/>
          </a:p>
        </p:txBody>
      </p:sp>
      <p:sp>
        <p:nvSpPr>
          <p:cNvPr id="3" name="Rectangle 2"/>
          <p:cNvSpPr/>
          <p:nvPr/>
        </p:nvSpPr>
        <p:spPr>
          <a:xfrm>
            <a:off x="8935720" y="2956560"/>
            <a:ext cx="2771280" cy="1539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8" name="TextBox 7"/>
          <p:cNvSpPr txBox="1"/>
          <p:nvPr/>
        </p:nvSpPr>
        <p:spPr>
          <a:xfrm>
            <a:off x="4520396" y="6261039"/>
            <a:ext cx="7330905" cy="307777"/>
          </a:xfrm>
          <a:prstGeom prst="rect">
            <a:avLst/>
          </a:prstGeom>
          <a:noFill/>
        </p:spPr>
        <p:txBody>
          <a:bodyPr wrap="square" rtlCol="0">
            <a:spAutoFit/>
          </a:bodyPr>
          <a:lstStyle/>
          <a:p>
            <a:pPr algn="r"/>
            <a:r>
              <a:rPr lang="en-US" sz="1400" i="1" dirty="0">
                <a:solidFill>
                  <a:schemeClr val="tx2">
                    <a:lumMod val="50000"/>
                  </a:schemeClr>
                </a:solidFill>
              </a:rPr>
              <a:t>Dealing with Development Team Dysfunction</a:t>
            </a:r>
            <a:r>
              <a:rPr lang="en-US" sz="1400" dirty="0">
                <a:solidFill>
                  <a:schemeClr val="tx2">
                    <a:lumMod val="50000"/>
                  </a:schemeClr>
                </a:solidFill>
              </a:rPr>
              <a:t>, </a:t>
            </a:r>
            <a:r>
              <a:rPr lang="en-US" sz="1400" i="1" dirty="0">
                <a:solidFill>
                  <a:schemeClr val="tx2">
                    <a:lumMod val="50000"/>
                  </a:schemeClr>
                </a:solidFill>
              </a:rPr>
              <a:t>Forrester Research 2017</a:t>
            </a:r>
          </a:p>
        </p:txBody>
      </p:sp>
      <p:pic>
        <p:nvPicPr>
          <p:cNvPr id="9" name="Picture 8"/>
          <p:cNvPicPr>
            <a:picLocks noChangeAspect="1"/>
          </p:cNvPicPr>
          <p:nvPr/>
        </p:nvPicPr>
        <p:blipFill rotWithShape="1">
          <a:blip r:embed="rId3"/>
          <a:srcRect l="-2199" t="7785" r="4830" b="60634"/>
          <a:stretch/>
        </p:blipFill>
        <p:spPr>
          <a:xfrm>
            <a:off x="-588835" y="3071616"/>
            <a:ext cx="9224120" cy="2614411"/>
          </a:xfrm>
          <a:prstGeom prst="rect">
            <a:avLst/>
          </a:prstGeom>
        </p:spPr>
      </p:pic>
      <p:pic>
        <p:nvPicPr>
          <p:cNvPr id="11" name="Picture 10"/>
          <p:cNvPicPr>
            <a:picLocks noChangeAspect="1"/>
          </p:cNvPicPr>
          <p:nvPr/>
        </p:nvPicPr>
        <p:blipFill rotWithShape="1">
          <a:blip r:embed="rId4"/>
          <a:srcRect b="28648"/>
          <a:stretch/>
        </p:blipFill>
        <p:spPr>
          <a:xfrm>
            <a:off x="-2" y="5618557"/>
            <a:ext cx="8051341" cy="737167"/>
          </a:xfrm>
          <a:prstGeom prst="rect">
            <a:avLst/>
          </a:prstGeom>
        </p:spPr>
      </p:pic>
      <p:pic>
        <p:nvPicPr>
          <p:cNvPr id="10" name="Content Placeholder 7">
            <a:extLst>
              <a:ext uri="{FF2B5EF4-FFF2-40B4-BE49-F238E27FC236}">
                <a16:creationId xmlns:a16="http://schemas.microsoft.com/office/drawing/2014/main" id="{CBB5813B-59D6-476A-8796-0879A6047EE5}"/>
              </a:ext>
            </a:extLst>
          </p:cNvPr>
          <p:cNvPicPr>
            <a:picLocks noChangeAspect="1"/>
          </p:cNvPicPr>
          <p:nvPr/>
        </p:nvPicPr>
        <p:blipFill rotWithShape="1">
          <a:blip r:embed="rId3"/>
          <a:srcRect l="3723" t="39411" r="4443" b="18160"/>
          <a:stretch/>
        </p:blipFill>
        <p:spPr>
          <a:xfrm>
            <a:off x="4424512" y="0"/>
            <a:ext cx="7767488" cy="3136006"/>
          </a:xfrm>
          <a:prstGeom prst="rect">
            <a:avLst/>
          </a:prstGeom>
        </p:spPr>
      </p:pic>
    </p:spTree>
    <p:extLst>
      <p:ext uri="{BB962C8B-B14F-4D97-AF65-F5344CB8AC3E}">
        <p14:creationId xmlns:p14="http://schemas.microsoft.com/office/powerpoint/2010/main" val="3417776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827AE4-34D5-4065-B0DB-C10F3296DCBC}"/>
              </a:ext>
            </a:extLst>
          </p:cNvPr>
          <p:cNvPicPr>
            <a:picLocks noChangeAspect="1"/>
          </p:cNvPicPr>
          <p:nvPr/>
        </p:nvPicPr>
        <p:blipFill>
          <a:blip r:embed="rId2"/>
          <a:stretch>
            <a:fillRect/>
          </a:stretch>
        </p:blipFill>
        <p:spPr>
          <a:xfrm>
            <a:off x="1284483" y="1076832"/>
            <a:ext cx="9749291" cy="4333018"/>
          </a:xfrm>
          <a:prstGeom prst="rect">
            <a:avLst/>
          </a:prstGeom>
        </p:spPr>
      </p:pic>
    </p:spTree>
    <p:extLst>
      <p:ext uri="{BB962C8B-B14F-4D97-AF65-F5344CB8AC3E}">
        <p14:creationId xmlns:p14="http://schemas.microsoft.com/office/powerpoint/2010/main" val="4036245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E754D5F9-E4A3-462C-9F32-A9037573F7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831" b="23895"/>
          <a:stretch/>
        </p:blipFill>
        <p:spPr bwMode="auto">
          <a:xfrm>
            <a:off x="6362700" y="4246090"/>
            <a:ext cx="5829300" cy="18753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1D904A-45C9-4D98-B5BF-60B2E39EEDD5}"/>
              </a:ext>
            </a:extLst>
          </p:cNvPr>
          <p:cNvSpPr>
            <a:spLocks noGrp="1"/>
          </p:cNvSpPr>
          <p:nvPr>
            <p:ph type="title"/>
          </p:nvPr>
        </p:nvSpPr>
        <p:spPr/>
        <p:txBody>
          <a:bodyPr/>
          <a:lstStyle/>
          <a:p>
            <a:r>
              <a:rPr lang="en-GB" dirty="0"/>
              <a:t>Why is it so hard to change?</a:t>
            </a:r>
          </a:p>
        </p:txBody>
      </p:sp>
      <p:pic>
        <p:nvPicPr>
          <p:cNvPr id="1026" name="Picture 2" descr="See the source image">
            <a:extLst>
              <a:ext uri="{FF2B5EF4-FFF2-40B4-BE49-F238E27FC236}">
                <a16:creationId xmlns:a16="http://schemas.microsoft.com/office/drawing/2014/main" id="{409CE9CF-DEA2-4147-BA98-C295D2063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73" y="987315"/>
            <a:ext cx="9975407" cy="31017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32D1C36E-959B-41BD-8C23-258D0CF50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3" y="4202701"/>
            <a:ext cx="6134100"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51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A1610B1-66D7-4913-BD4E-74FE30A753F7}"/>
              </a:ext>
            </a:extLst>
          </p:cNvPr>
          <p:cNvSpPr>
            <a:spLocks noGrp="1"/>
          </p:cNvSpPr>
          <p:nvPr>
            <p:ph type="title"/>
          </p:nvPr>
        </p:nvSpPr>
        <p:spPr/>
        <p:txBody>
          <a:bodyPr>
            <a:normAutofit/>
          </a:bodyPr>
          <a:lstStyle/>
          <a:p>
            <a:r>
              <a:rPr lang="en-GB" dirty="0"/>
              <a:t>The Tyranny of Taylorism: How we got here</a:t>
            </a:r>
          </a:p>
        </p:txBody>
      </p:sp>
      <p:pic>
        <p:nvPicPr>
          <p:cNvPr id="3078" name="Picture 6" descr="Image result for waterfall process">
            <a:extLst>
              <a:ext uri="{FF2B5EF4-FFF2-40B4-BE49-F238E27FC236}">
                <a16:creationId xmlns:a16="http://schemas.microsoft.com/office/drawing/2014/main" id="{F37A1921-F1DF-4AEA-814A-7F8FC109B71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72834" y="1163638"/>
            <a:ext cx="6646333" cy="498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30663"/>
      </p:ext>
    </p:extLst>
  </p:cSld>
  <p:clrMapOvr>
    <a:masterClrMapping/>
  </p:clrMapOvr>
</p:sld>
</file>

<file path=ppt/theme/theme1.xml><?xml version="1.0" encoding="utf-8"?>
<a:theme xmlns:a="http://schemas.openxmlformats.org/drawingml/2006/main" name="nkdAgility">
  <a:themeElements>
    <a:clrScheme name="Custom 1">
      <a:dk1>
        <a:sysClr val="windowText" lastClr="000000"/>
      </a:dk1>
      <a:lt1>
        <a:sysClr val="window" lastClr="FFFFFF"/>
      </a:lt1>
      <a:dk2>
        <a:srgbClr val="17406D"/>
      </a:dk2>
      <a:lt2>
        <a:srgbClr val="DBEFF9"/>
      </a:lt2>
      <a:accent1>
        <a:srgbClr val="357897"/>
      </a:accent1>
      <a:accent2>
        <a:srgbClr val="29919F"/>
      </a:accent2>
      <a:accent3>
        <a:srgbClr val="359CD7"/>
      </a:accent3>
      <a:accent4>
        <a:srgbClr val="65E3CC"/>
      </a:accent4>
      <a:accent5>
        <a:srgbClr val="7CCA62"/>
      </a:accent5>
      <a:accent6>
        <a:srgbClr val="F49100"/>
      </a:accent6>
      <a:hlink>
        <a:srgbClr val="009DD9"/>
      </a:hlink>
      <a:folHlink>
        <a:srgbClr val="85DFD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kdAgility" id="{6D27056B-F317-474D-AA95-EACFDC28F661}" vid="{1A0ACC2E-8819-436A-A9A7-142A9404CE07}"/>
    </a:ext>
  </a:extLst>
</a:theme>
</file>

<file path=ppt/theme/theme2.xml><?xml version="1.0" encoding="utf-8"?>
<a:theme xmlns:a="http://schemas.openxmlformats.org/drawingml/2006/main" name="2_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9" ma:contentTypeDescription="Create a new document." ma:contentTypeScope="" ma:versionID="0599fa8b5d2219fa3d13d847c5e0999a">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5ed91b34ee3006a7acad9bdd0ffe8818"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MediaServiceKeyPoints xmlns="15c98cf3-0896-4040-874f-f436925621d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1DD272-F37E-4B67-AFF0-72B058056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2F3233-E30A-410B-94C6-6E021999130D}">
  <ds:schemaRefs>
    <ds:schemaRef ds:uri="http://purl.org/dc/terms/"/>
    <ds:schemaRef ds:uri="http://www.w3.org/XML/1998/namespace"/>
    <ds:schemaRef ds:uri="http://purl.org/dc/elements/1.1/"/>
    <ds:schemaRef ds:uri="af610f50-4aee-43ff-9d65-64420adb70d2"/>
    <ds:schemaRef ds:uri="http://schemas.microsoft.com/sharepoint/v3"/>
    <ds:schemaRef ds:uri="http://schemas.openxmlformats.org/package/2006/metadata/core-properties"/>
    <ds:schemaRef ds:uri="http://schemas.microsoft.com/office/infopath/2007/PartnerControls"/>
    <ds:schemaRef ds:uri="http://schemas.microsoft.com/office/2006/documentManagement/types"/>
    <ds:schemaRef ds:uri="15c98cf3-0896-4040-874f-f436925621df"/>
    <ds:schemaRef ds:uri="http://schemas.microsoft.com/sharepoint/v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F07A399-D5E6-42C1-A0F7-12401AA67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 PPT Template - 2018</Template>
  <TotalTime>0</TotalTime>
  <Words>2644</Words>
  <Application>Microsoft Office PowerPoint</Application>
  <PresentationFormat>Widescreen</PresentationFormat>
  <Paragraphs>323</Paragraphs>
  <Slides>48</Slides>
  <Notes>30</Notes>
  <HiddenSlides>4</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Abadi</vt:lpstr>
      <vt:lpstr>Arial</vt:lpstr>
      <vt:lpstr>Calibri</vt:lpstr>
      <vt:lpstr>Cambria Math</vt:lpstr>
      <vt:lpstr>Century Gothic</vt:lpstr>
      <vt:lpstr>Century Schoolbook</vt:lpstr>
      <vt:lpstr>Ebrima</vt:lpstr>
      <vt:lpstr>Franklin Gothic Book</vt:lpstr>
      <vt:lpstr>Franklin Gothic Medium</vt:lpstr>
      <vt:lpstr>Segoe UI</vt:lpstr>
      <vt:lpstr>Segoe UI Light</vt:lpstr>
      <vt:lpstr>Wingdings</vt:lpstr>
      <vt:lpstr>nkdAgility</vt:lpstr>
      <vt:lpstr>2_USAF(Unclas)</vt:lpstr>
      <vt:lpstr>PowerPoint Presentation</vt:lpstr>
      <vt:lpstr>81% of all development shops say that they are agile! </vt:lpstr>
      <vt:lpstr>PowerPoint Presentation</vt:lpstr>
      <vt:lpstr>PowerPoint Presentation</vt:lpstr>
      <vt:lpstr>PowerPoint Presentation</vt:lpstr>
      <vt:lpstr>PowerPoint Presentation</vt:lpstr>
      <vt:lpstr>PowerPoint Presentation</vt:lpstr>
      <vt:lpstr>Why is it so hard to change?</vt:lpstr>
      <vt:lpstr>The Tyranny of Taylorism: How we got here</vt:lpstr>
      <vt:lpstr>PowerPoint Presentation</vt:lpstr>
      <vt:lpstr>Pre-1890’s</vt:lpstr>
      <vt:lpstr>The Industrial Revolution – a time of wealth creation</vt:lpstr>
      <vt:lpstr>What is the difference?</vt:lpstr>
      <vt:lpstr>Mechanising the workplace resulted in disengaged people</vt:lpstr>
      <vt:lpstr>Let’s defeat Soldiering in 1890</vt:lpstr>
      <vt:lpstr>Let’s defeat Soldiering in 1890</vt:lpstr>
      <vt:lpstr>Let’s defeat Soldiering in 1890</vt:lpstr>
      <vt:lpstr>Let’s defeat Soldiering in 1890</vt:lpstr>
      <vt:lpstr>Thought leaders of the time: Frederick Winston Taylor</vt:lpstr>
      <vt:lpstr>Taylor invented the Scientific Management Method</vt:lpstr>
      <vt:lpstr>Henry Gantt</vt:lpstr>
      <vt:lpstr>The modern School System</vt:lpstr>
      <vt:lpstr>The modern School System</vt:lpstr>
      <vt:lpstr>Optimised for Output not Outcome</vt:lpstr>
      <vt:lpstr>1908 Harvard Graduate School of Business Administration</vt:lpstr>
      <vt:lpstr>50’s A new way of working emerges</vt:lpstr>
      <vt:lpstr>1950’s - US Military Complex – The largest buyer</vt:lpstr>
      <vt:lpstr>US Military Complex – 1950’s Adopts Sequential Predictive Development (Waterfall)</vt:lpstr>
      <vt:lpstr>It becomes part of their procurement process</vt:lpstr>
      <vt:lpstr>Then they applied it to software development</vt:lpstr>
      <vt:lpstr>PowerPoint Presentation</vt:lpstr>
      <vt:lpstr>We need something new!</vt:lpstr>
      <vt:lpstr>Who Gets it?</vt:lpstr>
      <vt:lpstr>How many agile teams, according to the DOD definition do we have in the 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can't use someone else's process</vt:lpstr>
      <vt:lpstr>Questions about the  Agile / SAFe Memo?</vt:lpstr>
      <vt:lpstr>DevOps &amp; Agile are not magic</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Solution Pitch Deck</dc:title>
  <dc:subject/>
  <dc:creator>"Martin Hinshelwood nkdAgility.com" &lt;martin@nkdagility.com&gt;</dc:creator>
  <cp:keywords>GitHub</cp:keywords>
  <dc:description>Template by: Zoey Vong; ZUM Communications
Formatted by:</dc:description>
  <cp:lastModifiedBy>Martin Hinshelwood</cp:lastModifiedBy>
  <cp:revision>16</cp:revision>
  <cp:lastPrinted>2014-06-04T14:54:40Z</cp:lastPrinted>
  <dcterms:created xsi:type="dcterms:W3CDTF">2018-02-12T20:14:24Z</dcterms:created>
  <dcterms:modified xsi:type="dcterms:W3CDTF">2021-07-27T17:11:20Z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of67e5d4b76f4a9db8769983fda9cec0">
    <vt:lpwstr/>
  </property>
  <property fmtid="{D5CDD505-2E9C-101B-9397-08002B2CF9AE}" pid="13" name="TaxKeyword">
    <vt:lpwstr>2873;#GitHub|3de7c338-5179-4b54-82b2-a85682ff6c4c</vt:lpwstr>
  </property>
  <property fmtid="{D5CDD505-2E9C-101B-9397-08002B2CF9AE}" pid="14" name="NewsType">
    <vt:lpwstr/>
  </property>
  <property fmtid="{D5CDD505-2E9C-101B-9397-08002B2CF9AE}" pid="15" name="_dlc_policyId">
    <vt:lpwstr>0x0101000E4CB7077FEE4FF7AE86D4A500EEC780030016C849C62B10EB41ACA8C7EEDEF40BB20099ECF64382448D48A56095091C66B1A9|-661092312</vt:lpwstr>
  </property>
  <property fmtid="{D5CDD505-2E9C-101B-9397-08002B2CF9AE}" pid="16" name="Region">
    <vt:lpwstr/>
  </property>
  <property fmtid="{D5CDD505-2E9C-101B-9397-08002B2CF9AE}" pid="17" name="Confidentiality">
    <vt:lpwstr>14;#customer ready|8986c41d-21c5-4f8f-8a12-ea4625b46858</vt:lpwstr>
  </property>
  <property fmtid="{D5CDD505-2E9C-101B-9397-08002B2CF9AE}" pid="18" name="ItemType">
    <vt:lpwstr>1088;#solution overviews|9d645bcd-a571-45cf-a991-f5f20de43ed9</vt:lpwstr>
  </property>
  <property fmtid="{D5CDD505-2E9C-101B-9397-08002B2CF9AE}" pid="19" name="Industries">
    <vt:lpwstr/>
  </property>
  <property fmtid="{D5CDD505-2E9C-101B-9397-08002B2CF9AE}" pid="20" name="MSProducts">
    <vt:lpwstr/>
  </property>
  <property fmtid="{D5CDD505-2E9C-101B-9397-08002B2CF9AE}" pid="21" name="SMSGDomain">
    <vt:lpwstr>345;#Developer Tools Domain|58c4098f-5b04-404d-a0e5-4dc5be632145;#21;#Intelligent Cloud|adc2fe87-c79a-4ded-a449-3f86b954069d;#2553;#ICB PST Domain|f7f86ece-0ca0-48d7-99cb-d6c97e732478</vt:lpwstr>
  </property>
  <property fmtid="{D5CDD505-2E9C-101B-9397-08002B2CF9AE}" pid="22" name="Competitors">
    <vt:lpwstr/>
  </property>
  <property fmtid="{D5CDD505-2E9C-101B-9397-08002B2CF9AE}" pid="23" name="ExperienceContentType">
    <vt:lpwstr/>
  </property>
  <property fmtid="{D5CDD505-2E9C-101B-9397-08002B2CF9AE}" pid="24" name="BusinessArchitecture">
    <vt:lpwstr>2546;#Applications and Infrastructure|f69679d5-ce87-4413-9040-82ea79c5c527</vt:lpwstr>
  </property>
  <property fmtid="{D5CDD505-2E9C-101B-9397-08002B2CF9AE}" pid="25" name="Products">
    <vt:lpwstr/>
  </property>
  <property fmtid="{D5CDD505-2E9C-101B-9397-08002B2CF9AE}" pid="26" name="l6f004f21209409da86a713c0f24627d">
    <vt:lpwstr/>
  </property>
  <property fmtid="{D5CDD505-2E9C-101B-9397-08002B2CF9AE}" pid="27" name="MSProductsTaxHTField0">
    <vt:lpwstr/>
  </property>
  <property fmtid="{D5CDD505-2E9C-101B-9397-08002B2CF9AE}" pid="28" name="_docset_NoMedatataSyncRequired">
    <vt:lpwstr>False</vt:lpwstr>
  </property>
  <property fmtid="{D5CDD505-2E9C-101B-9397-08002B2CF9AE}" pid="29" name="Languages">
    <vt:lpwstr/>
  </property>
  <property fmtid="{D5CDD505-2E9C-101B-9397-08002B2CF9AE}" pid="30" name="e8080b0481964c759b2c36ae49591b31">
    <vt:lpwstr/>
  </property>
  <property fmtid="{D5CDD505-2E9C-101B-9397-08002B2CF9AE}" pid="31" name="TechnicalLevel">
    <vt:lpwstr>747;#200|855c9113-a119-44e7-b3de-bccffe25ed46</vt:lpwstr>
  </property>
  <property fmtid="{D5CDD505-2E9C-101B-9397-08002B2CF9AE}" pid="32" name="Audiences">
    <vt:lpwstr/>
  </property>
  <property fmtid="{D5CDD505-2E9C-101B-9397-08002B2CF9AE}" pid="33" name="ldac8aee9d1f469e8cd8c3f8d6a615f2">
    <vt:lpwstr/>
  </property>
  <property fmtid="{D5CDD505-2E9C-101B-9397-08002B2CF9AE}" pid="34" name="EmployeeRole">
    <vt:lpwstr/>
  </property>
  <property fmtid="{D5CDD505-2E9C-101B-9397-08002B2CF9AE}" pid="35" name="NewsTopic">
    <vt:lpwstr/>
  </property>
  <property fmtid="{D5CDD505-2E9C-101B-9397-08002B2CF9AE}" pid="36" name="Roles">
    <vt:lpwstr/>
  </property>
  <property fmtid="{D5CDD505-2E9C-101B-9397-08002B2CF9AE}" pid="3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8" name="NewsSource">
    <vt:lpwstr/>
  </property>
  <property fmtid="{D5CDD505-2E9C-101B-9397-08002B2CF9AE}" pid="39" name="SMSGTags">
    <vt:lpwstr/>
  </property>
  <property fmtid="{D5CDD505-2E9C-101B-9397-08002B2CF9AE}" pid="40" name="_dlc_DocIdItemGuid">
    <vt:lpwstr>a3d3040d-afc5-4a9e-afee-b60eebf69cb7</vt:lpwstr>
  </property>
  <property fmtid="{D5CDD505-2E9C-101B-9397-08002B2CF9AE}" pid="41" name="MSPhysicalGeography">
    <vt:lpwstr/>
  </property>
  <property fmtid="{D5CDD505-2E9C-101B-9397-08002B2CF9AE}" pid="42" name="EnterpriseDomainTags">
    <vt:lpwstr/>
  </property>
  <property fmtid="{D5CDD505-2E9C-101B-9397-08002B2CF9AE}" pid="43" name="j3562c58ee414e028925bc902cfc01a1">
    <vt:lpwstr/>
  </property>
  <property fmtid="{D5CDD505-2E9C-101B-9397-08002B2CF9AE}" pid="44" name="Segments">
    <vt:lpwstr/>
  </property>
  <property fmtid="{D5CDD505-2E9C-101B-9397-08002B2CF9AE}" pid="45" name="Partners">
    <vt:lpwstr/>
  </property>
  <property fmtid="{D5CDD505-2E9C-101B-9397-08002B2CF9AE}" pid="46" name="ActivitiesAndPrograms">
    <vt:lpwstr/>
  </property>
  <property fmtid="{D5CDD505-2E9C-101B-9397-08002B2CF9AE}" pid="47" name="la4444b61d19467597d63190b69ac227">
    <vt:lpwstr/>
  </property>
  <property fmtid="{D5CDD505-2E9C-101B-9397-08002B2CF9AE}" pid="48" name="Groups">
    <vt:lpwstr>348;#Developer Platform and Tools Marketing|b117718f-aa6c-411f-b6a8-3da180b0b2c7;#42;#Intelligent Cloud Marketing Group|4f75e184-e5aa-4234-a07f-b032d60df254</vt:lpwstr>
  </property>
  <property fmtid="{D5CDD505-2E9C-101B-9397-08002B2CF9AE}" pid="49" name="Topics">
    <vt:lpwstr>1726;#Dev Ops|eef3fa1e-8a5f-4dcc-8cb6-0c323e2a9a24;#2554;#Fiscal Year 2019|37cfb2d9-82d6-4aee-ad7b-3dc8286123ca</vt:lpwstr>
  </property>
  <property fmtid="{D5CDD505-2E9C-101B-9397-08002B2CF9AE}" pid="50" name="DocumentSetDescription">
    <vt:lpwstr/>
  </property>
  <property fmtid="{D5CDD505-2E9C-101B-9397-08002B2CF9AE}" pid="51" name="Publish Date">
    <vt:filetime>2018-10-26T07:00:00Z</vt:filetime>
  </property>
</Properties>
</file>